
<file path=[Content_Types].xml><?xml version="1.0" encoding="utf-8"?>
<Types xmlns="http://schemas.openxmlformats.org/package/2006/content-types">
  <Default Extension="xml" ContentType="application/xml"/>
  <Default Extension="wmv" ContentType="video/unknown"/>
  <Default Extension="bin" ContentType="application/vnd.openxmlformats-officedocument.presentationml.printerSettings"/>
  <Default Extension="png" ContentType="image/png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260" r:id="rId3"/>
    <p:sldId id="259" r:id="rId4"/>
    <p:sldId id="257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7" d="100"/>
          <a:sy n="127" d="100"/>
        </p:scale>
        <p:origin x="-10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handoutMaster" Target="handoutMasters/handout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161606-AB3A-914E-B457-F6B1F016382E}" type="doc">
      <dgm:prSet loTypeId="urn:microsoft.com/office/officeart/2005/8/layout/list1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95A3F7FE-D3DB-3F4A-B448-DB6C3189BF41}">
      <dgm:prSet/>
      <dgm:spPr/>
      <dgm:t>
        <a:bodyPr/>
        <a:lstStyle/>
        <a:p>
          <a:pPr rtl="0"/>
          <a:r>
            <a:rPr lang="en-US" b="1" noProof="0" dirty="0" smtClean="0">
              <a:solidFill>
                <a:srgbClr val="000090"/>
              </a:solidFill>
            </a:rPr>
            <a:t>WebRTC: a definition</a:t>
          </a:r>
          <a:endParaRPr lang="en-US" b="1" noProof="0" dirty="0">
            <a:solidFill>
              <a:srgbClr val="000090"/>
            </a:solidFill>
          </a:endParaRPr>
        </a:p>
      </dgm:t>
    </dgm:pt>
    <dgm:pt modelId="{B84215FF-AE69-3A48-880C-E96F734FD9E0}" type="parTrans" cxnId="{5C4C8AA9-45BB-4D48-A463-088ADFAA76C4}">
      <dgm:prSet/>
      <dgm:spPr/>
      <dgm:t>
        <a:bodyPr/>
        <a:lstStyle/>
        <a:p>
          <a:endParaRPr lang="es-ES"/>
        </a:p>
      </dgm:t>
    </dgm:pt>
    <dgm:pt modelId="{2B70C69B-3E9A-C040-8AF4-CDA5FD6EC0AE}" type="sibTrans" cxnId="{5C4C8AA9-45BB-4D48-A463-088ADFAA76C4}">
      <dgm:prSet/>
      <dgm:spPr/>
      <dgm:t>
        <a:bodyPr/>
        <a:lstStyle/>
        <a:p>
          <a:endParaRPr lang="es-ES"/>
        </a:p>
      </dgm:t>
    </dgm:pt>
    <dgm:pt modelId="{189D7AC7-5EB9-754C-8FFF-34475E80FFDC}">
      <dgm:prSet/>
      <dgm:spPr/>
      <dgm:t>
        <a:bodyPr/>
        <a:lstStyle/>
        <a:p>
          <a:pPr rtl="0"/>
          <a:r>
            <a:rPr lang="en-US" b="1" noProof="0" dirty="0" smtClean="0">
              <a:solidFill>
                <a:srgbClr val="000090"/>
              </a:solidFill>
            </a:rPr>
            <a:t>WebRTC as a framework</a:t>
          </a:r>
          <a:endParaRPr lang="en-US" b="1" noProof="0" dirty="0">
            <a:solidFill>
              <a:srgbClr val="000090"/>
            </a:solidFill>
          </a:endParaRPr>
        </a:p>
      </dgm:t>
    </dgm:pt>
    <dgm:pt modelId="{47045E2E-C6FB-3C4D-AC1A-49BE00D3412D}" type="parTrans" cxnId="{9E505691-A982-B244-880E-F1418EF8AA52}">
      <dgm:prSet/>
      <dgm:spPr/>
      <dgm:t>
        <a:bodyPr/>
        <a:lstStyle/>
        <a:p>
          <a:endParaRPr lang="es-ES"/>
        </a:p>
      </dgm:t>
    </dgm:pt>
    <dgm:pt modelId="{1E1976B5-D103-4D49-BF77-E53495BAAC3B}" type="sibTrans" cxnId="{9E505691-A982-B244-880E-F1418EF8AA52}">
      <dgm:prSet/>
      <dgm:spPr/>
      <dgm:t>
        <a:bodyPr/>
        <a:lstStyle/>
        <a:p>
          <a:endParaRPr lang="es-ES"/>
        </a:p>
      </dgm:t>
    </dgm:pt>
    <dgm:pt modelId="{B4391601-C893-2641-849C-1A9C1FE5540F}">
      <dgm:prSet/>
      <dgm:spPr/>
      <dgm:t>
        <a:bodyPr/>
        <a:lstStyle/>
        <a:p>
          <a:pPr rtl="0"/>
          <a:r>
            <a:rPr lang="en-US" noProof="0" dirty="0" smtClean="0">
              <a:solidFill>
                <a:srgbClr val="800000"/>
              </a:solidFill>
            </a:rPr>
            <a:t>Technological capabilities enabling RTC on web browsers: Codecs, NAT traversal, security, transports, etc. </a:t>
          </a:r>
          <a:endParaRPr lang="en-US" noProof="0" dirty="0">
            <a:solidFill>
              <a:srgbClr val="800000"/>
            </a:solidFill>
          </a:endParaRPr>
        </a:p>
      </dgm:t>
    </dgm:pt>
    <dgm:pt modelId="{366469BF-B146-C24E-A00F-99A4A138968F}" type="parTrans" cxnId="{BA65D53F-2069-2145-8486-4442D1BD9A12}">
      <dgm:prSet/>
      <dgm:spPr/>
      <dgm:t>
        <a:bodyPr/>
        <a:lstStyle/>
        <a:p>
          <a:endParaRPr lang="es-ES"/>
        </a:p>
      </dgm:t>
    </dgm:pt>
    <dgm:pt modelId="{4FFE3D15-0ABF-254C-8455-0DF1DFD76A07}" type="sibTrans" cxnId="{BA65D53F-2069-2145-8486-4442D1BD9A12}">
      <dgm:prSet/>
      <dgm:spPr/>
      <dgm:t>
        <a:bodyPr/>
        <a:lstStyle/>
        <a:p>
          <a:endParaRPr lang="es-ES"/>
        </a:p>
      </dgm:t>
    </dgm:pt>
    <dgm:pt modelId="{5B62992F-EBFC-664C-B8EE-7CC9A445A53F}">
      <dgm:prSet/>
      <dgm:spPr/>
      <dgm:t>
        <a:bodyPr/>
        <a:lstStyle/>
        <a:p>
          <a:pPr rtl="0"/>
          <a:r>
            <a:rPr lang="en-US" noProof="0" dirty="0" smtClean="0">
              <a:solidFill>
                <a:srgbClr val="800000"/>
              </a:solidFill>
            </a:rPr>
            <a:t>Framework, protocol and API that provide real-time voice, video and data in web browsers and other applications </a:t>
          </a:r>
          <a:r>
            <a:rPr lang="en-US" noProof="0" dirty="0" smtClean="0">
              <a:solidFill>
                <a:srgbClr val="A6A6A6"/>
              </a:solidFill>
            </a:rPr>
            <a:t>(by Salvatore Loreto)</a:t>
          </a:r>
          <a:endParaRPr lang="en-US" noProof="0" dirty="0">
            <a:solidFill>
              <a:srgbClr val="A6A6A6"/>
            </a:solidFill>
          </a:endParaRPr>
        </a:p>
      </dgm:t>
    </dgm:pt>
    <dgm:pt modelId="{C3A69EBD-2E7D-C14E-8611-29AA698FB197}" type="parTrans" cxnId="{6472F1CB-CDD7-354F-A655-AC926B048D91}">
      <dgm:prSet/>
      <dgm:spPr/>
      <dgm:t>
        <a:bodyPr/>
        <a:lstStyle/>
        <a:p>
          <a:endParaRPr lang="es-ES"/>
        </a:p>
      </dgm:t>
    </dgm:pt>
    <dgm:pt modelId="{CE77570C-47FA-3442-8F61-E2EE1C32B830}" type="sibTrans" cxnId="{6472F1CB-CDD7-354F-A655-AC926B048D91}">
      <dgm:prSet/>
      <dgm:spPr/>
      <dgm:t>
        <a:bodyPr/>
        <a:lstStyle/>
        <a:p>
          <a:endParaRPr lang="es-ES"/>
        </a:p>
      </dgm:t>
    </dgm:pt>
    <dgm:pt modelId="{C5F187D5-9877-CD48-B0FE-5E8466015B4D}">
      <dgm:prSet/>
      <dgm:spPr/>
      <dgm:t>
        <a:bodyPr/>
        <a:lstStyle/>
        <a:p>
          <a:pPr rtl="0"/>
          <a:r>
            <a:rPr lang="en-US" b="1" noProof="0" dirty="0" smtClean="0">
              <a:solidFill>
                <a:srgbClr val="000090"/>
              </a:solidFill>
            </a:rPr>
            <a:t>WebRTC as an API</a:t>
          </a:r>
          <a:endParaRPr lang="en-US" b="1" noProof="0" dirty="0">
            <a:solidFill>
              <a:srgbClr val="000090"/>
            </a:solidFill>
          </a:endParaRPr>
        </a:p>
      </dgm:t>
    </dgm:pt>
    <dgm:pt modelId="{8757B8D2-C989-9D4C-A580-EF2604969FFC}" type="parTrans" cxnId="{E1A07ADF-EE53-784F-959C-72556949B119}">
      <dgm:prSet/>
      <dgm:spPr/>
      <dgm:t>
        <a:bodyPr/>
        <a:lstStyle/>
        <a:p>
          <a:endParaRPr lang="es-ES"/>
        </a:p>
      </dgm:t>
    </dgm:pt>
    <dgm:pt modelId="{21C303B7-945A-9B49-AF28-89C500157BDE}" type="sibTrans" cxnId="{E1A07ADF-EE53-784F-959C-72556949B119}">
      <dgm:prSet/>
      <dgm:spPr/>
      <dgm:t>
        <a:bodyPr/>
        <a:lstStyle/>
        <a:p>
          <a:endParaRPr lang="es-ES"/>
        </a:p>
      </dgm:t>
    </dgm:pt>
    <dgm:pt modelId="{585013AC-77B6-414F-B656-6D664D33FF46}">
      <dgm:prSet/>
      <dgm:spPr/>
      <dgm:t>
        <a:bodyPr/>
        <a:lstStyle/>
        <a:p>
          <a:pPr rtl="0"/>
          <a:r>
            <a:rPr lang="en-US" noProof="0" dirty="0" smtClean="0">
              <a:solidFill>
                <a:srgbClr val="800000"/>
              </a:solidFill>
            </a:rPr>
            <a:t>Capabilities are exposed to web developers in an abstract manner and adapting to HTML5 philosophy</a:t>
          </a:r>
          <a:endParaRPr lang="en-US" noProof="0" dirty="0">
            <a:solidFill>
              <a:srgbClr val="800000"/>
            </a:solidFill>
          </a:endParaRPr>
        </a:p>
      </dgm:t>
    </dgm:pt>
    <dgm:pt modelId="{29232D11-CAC3-1440-92F0-11A580699074}" type="parTrans" cxnId="{86184061-B385-A34D-B534-351753A8D66C}">
      <dgm:prSet/>
      <dgm:spPr/>
      <dgm:t>
        <a:bodyPr/>
        <a:lstStyle/>
        <a:p>
          <a:endParaRPr lang="es-ES"/>
        </a:p>
      </dgm:t>
    </dgm:pt>
    <dgm:pt modelId="{99A2DDF2-F3EC-8845-8368-0FF030FEF96F}" type="sibTrans" cxnId="{86184061-B385-A34D-B534-351753A8D66C}">
      <dgm:prSet/>
      <dgm:spPr/>
      <dgm:t>
        <a:bodyPr/>
        <a:lstStyle/>
        <a:p>
          <a:endParaRPr lang="es-ES"/>
        </a:p>
      </dgm:t>
    </dgm:pt>
    <dgm:pt modelId="{F0E662C8-7515-AA4C-BA21-BA5723DE3613}">
      <dgm:prSet/>
      <dgm:spPr/>
      <dgm:t>
        <a:bodyPr/>
        <a:lstStyle/>
        <a:p>
          <a:pPr rtl="0"/>
          <a:r>
            <a:rPr lang="en-US" noProof="0" dirty="0" smtClean="0">
              <a:solidFill>
                <a:srgbClr val="800000"/>
              </a:solidFill>
            </a:rPr>
            <a:t>Basing on standards: </a:t>
          </a:r>
          <a:r>
            <a:rPr lang="en-US" noProof="0" dirty="0" err="1" smtClean="0">
              <a:solidFill>
                <a:srgbClr val="800000"/>
              </a:solidFill>
            </a:rPr>
            <a:t>RTCWeb</a:t>
          </a:r>
          <a:r>
            <a:rPr lang="en-US" noProof="0" dirty="0" smtClean="0">
              <a:solidFill>
                <a:srgbClr val="800000"/>
              </a:solidFill>
            </a:rPr>
            <a:t> Working Group of the IETF for protocols</a:t>
          </a:r>
          <a:endParaRPr lang="en-US" noProof="0" dirty="0">
            <a:solidFill>
              <a:srgbClr val="800000"/>
            </a:solidFill>
          </a:endParaRPr>
        </a:p>
      </dgm:t>
    </dgm:pt>
    <dgm:pt modelId="{EE6990CE-BED6-3443-9A05-7751A908408E}" type="parTrans" cxnId="{F5B5CCB4-E152-FD4E-A6F4-8839316ACDE6}">
      <dgm:prSet/>
      <dgm:spPr/>
      <dgm:t>
        <a:bodyPr/>
        <a:lstStyle/>
        <a:p>
          <a:endParaRPr lang="es-ES"/>
        </a:p>
      </dgm:t>
    </dgm:pt>
    <dgm:pt modelId="{5EC46FD0-7CCA-9E46-8AD2-1FDD14BF8935}" type="sibTrans" cxnId="{F5B5CCB4-E152-FD4E-A6F4-8839316ACDE6}">
      <dgm:prSet/>
      <dgm:spPr/>
      <dgm:t>
        <a:bodyPr/>
        <a:lstStyle/>
        <a:p>
          <a:endParaRPr lang="es-ES"/>
        </a:p>
      </dgm:t>
    </dgm:pt>
    <dgm:pt modelId="{15064712-416A-9947-A755-47B2716E1EE3}">
      <dgm:prSet/>
      <dgm:spPr/>
      <dgm:t>
        <a:bodyPr/>
        <a:lstStyle/>
        <a:p>
          <a:pPr rtl="0"/>
          <a:r>
            <a:rPr lang="en-US" noProof="0" dirty="0" smtClean="0">
              <a:solidFill>
                <a:srgbClr val="800000"/>
              </a:solidFill>
            </a:rPr>
            <a:t>Basing on standards: WebRTC Working Group of the W3C for JavaScript APIs</a:t>
          </a:r>
          <a:endParaRPr lang="en-US" noProof="0" dirty="0">
            <a:solidFill>
              <a:srgbClr val="800000"/>
            </a:solidFill>
          </a:endParaRPr>
        </a:p>
      </dgm:t>
    </dgm:pt>
    <dgm:pt modelId="{F853B61F-BC81-724B-B0BD-10BE609E4781}" type="parTrans" cxnId="{52E01A77-692A-4D4B-BBC9-86561C00B4A6}">
      <dgm:prSet/>
      <dgm:spPr/>
      <dgm:t>
        <a:bodyPr/>
        <a:lstStyle/>
        <a:p>
          <a:endParaRPr lang="es-ES"/>
        </a:p>
      </dgm:t>
    </dgm:pt>
    <dgm:pt modelId="{357584F2-754E-6B48-98C1-3EE243A1694E}" type="sibTrans" cxnId="{52E01A77-692A-4D4B-BBC9-86561C00B4A6}">
      <dgm:prSet/>
      <dgm:spPr/>
      <dgm:t>
        <a:bodyPr/>
        <a:lstStyle/>
        <a:p>
          <a:endParaRPr lang="es-ES"/>
        </a:p>
      </dgm:t>
    </dgm:pt>
    <dgm:pt modelId="{B726EFBC-92EC-A14B-9C75-4D95A9DD2D23}" type="pres">
      <dgm:prSet presAssocID="{8A161606-AB3A-914E-B457-F6B1F016382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60959C1-781E-1843-8C8C-ABBF7A4F9381}" type="pres">
      <dgm:prSet presAssocID="{95A3F7FE-D3DB-3F4A-B448-DB6C3189BF41}" presName="parentLin" presStyleCnt="0"/>
      <dgm:spPr/>
    </dgm:pt>
    <dgm:pt modelId="{B6050F2E-AA17-2647-B251-8E9323A76580}" type="pres">
      <dgm:prSet presAssocID="{95A3F7FE-D3DB-3F4A-B448-DB6C3189BF41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FAF5E9B0-8E74-D74E-83F3-02483A8CF021}" type="pres">
      <dgm:prSet presAssocID="{95A3F7FE-D3DB-3F4A-B448-DB6C3189BF41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C407365-B0F5-E142-AEE5-72305C53C6F8}" type="pres">
      <dgm:prSet presAssocID="{95A3F7FE-D3DB-3F4A-B448-DB6C3189BF41}" presName="negativeSpace" presStyleCnt="0"/>
      <dgm:spPr/>
    </dgm:pt>
    <dgm:pt modelId="{76F9E9D8-10DB-624B-B02A-B2BBEBC07A55}" type="pres">
      <dgm:prSet presAssocID="{95A3F7FE-D3DB-3F4A-B448-DB6C3189BF41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421C2D1-3076-F04F-BA4E-9860A63205A6}" type="pres">
      <dgm:prSet presAssocID="{2B70C69B-3E9A-C040-8AF4-CDA5FD6EC0AE}" presName="spaceBetweenRectangles" presStyleCnt="0"/>
      <dgm:spPr/>
    </dgm:pt>
    <dgm:pt modelId="{F4A7F0B8-0ADD-D44D-9702-794FE8ABA6A2}" type="pres">
      <dgm:prSet presAssocID="{189D7AC7-5EB9-754C-8FFF-34475E80FFDC}" presName="parentLin" presStyleCnt="0"/>
      <dgm:spPr/>
    </dgm:pt>
    <dgm:pt modelId="{3C26D5C3-0EB1-A743-B0D9-2CBE9B3A1797}" type="pres">
      <dgm:prSet presAssocID="{189D7AC7-5EB9-754C-8FFF-34475E80FFDC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D55ECE6C-E1E9-0945-9FB7-48EC7B99F9FA}" type="pres">
      <dgm:prSet presAssocID="{189D7AC7-5EB9-754C-8FFF-34475E80FFD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36A4C95-C22F-8444-8EA3-E8CE0A3CE02D}" type="pres">
      <dgm:prSet presAssocID="{189D7AC7-5EB9-754C-8FFF-34475E80FFDC}" presName="negativeSpace" presStyleCnt="0"/>
      <dgm:spPr/>
    </dgm:pt>
    <dgm:pt modelId="{54FF8E21-B962-184A-A561-4DDCF06F105C}" type="pres">
      <dgm:prSet presAssocID="{189D7AC7-5EB9-754C-8FFF-34475E80FFDC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AB8641D-34B7-D74B-B1C0-DBCD5A1233C2}" type="pres">
      <dgm:prSet presAssocID="{1E1976B5-D103-4D49-BF77-E53495BAAC3B}" presName="spaceBetweenRectangles" presStyleCnt="0"/>
      <dgm:spPr/>
    </dgm:pt>
    <dgm:pt modelId="{7CE1E8AD-BB24-9D44-A488-F87FE90392C2}" type="pres">
      <dgm:prSet presAssocID="{C5F187D5-9877-CD48-B0FE-5E8466015B4D}" presName="parentLin" presStyleCnt="0"/>
      <dgm:spPr/>
    </dgm:pt>
    <dgm:pt modelId="{CF5225C2-A662-8846-98EA-24D6F290A92C}" type="pres">
      <dgm:prSet presAssocID="{C5F187D5-9877-CD48-B0FE-5E8466015B4D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4725BF64-2E5F-5941-9FAA-78A58AD4317B}" type="pres">
      <dgm:prSet presAssocID="{C5F187D5-9877-CD48-B0FE-5E8466015B4D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6D6B9E6-D39B-6248-B62E-44565169F699}" type="pres">
      <dgm:prSet presAssocID="{C5F187D5-9877-CD48-B0FE-5E8466015B4D}" presName="negativeSpace" presStyleCnt="0"/>
      <dgm:spPr/>
    </dgm:pt>
    <dgm:pt modelId="{1E6AE9E8-E316-3F43-851C-61BEC28377D9}" type="pres">
      <dgm:prSet presAssocID="{C5F187D5-9877-CD48-B0FE-5E8466015B4D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85AC556-2E5F-4D44-BED9-5799C00B257A}" type="presOf" srcId="{189D7AC7-5EB9-754C-8FFF-34475E80FFDC}" destId="{D55ECE6C-E1E9-0945-9FB7-48EC7B99F9FA}" srcOrd="1" destOrd="0" presId="urn:microsoft.com/office/officeart/2005/8/layout/list1"/>
    <dgm:cxn modelId="{BA65D53F-2069-2145-8486-4442D1BD9A12}" srcId="{189D7AC7-5EB9-754C-8FFF-34475E80FFDC}" destId="{B4391601-C893-2641-849C-1A9C1FE5540F}" srcOrd="0" destOrd="0" parTransId="{366469BF-B146-C24E-A00F-99A4A138968F}" sibTransId="{4FFE3D15-0ABF-254C-8455-0DF1DFD76A07}"/>
    <dgm:cxn modelId="{7C7C19B3-5E52-E647-9AD4-EFEC8C2C5799}" type="presOf" srcId="{F0E662C8-7515-AA4C-BA21-BA5723DE3613}" destId="{54FF8E21-B962-184A-A561-4DDCF06F105C}" srcOrd="0" destOrd="1" presId="urn:microsoft.com/office/officeart/2005/8/layout/list1"/>
    <dgm:cxn modelId="{9E505691-A982-B244-880E-F1418EF8AA52}" srcId="{8A161606-AB3A-914E-B457-F6B1F016382E}" destId="{189D7AC7-5EB9-754C-8FFF-34475E80FFDC}" srcOrd="1" destOrd="0" parTransId="{47045E2E-C6FB-3C4D-AC1A-49BE00D3412D}" sibTransId="{1E1976B5-D103-4D49-BF77-E53495BAAC3B}"/>
    <dgm:cxn modelId="{E1A07ADF-EE53-784F-959C-72556949B119}" srcId="{8A161606-AB3A-914E-B457-F6B1F016382E}" destId="{C5F187D5-9877-CD48-B0FE-5E8466015B4D}" srcOrd="2" destOrd="0" parTransId="{8757B8D2-C989-9D4C-A580-EF2604969FFC}" sibTransId="{21C303B7-945A-9B49-AF28-89C500157BDE}"/>
    <dgm:cxn modelId="{52E01A77-692A-4D4B-BBC9-86561C00B4A6}" srcId="{C5F187D5-9877-CD48-B0FE-5E8466015B4D}" destId="{15064712-416A-9947-A755-47B2716E1EE3}" srcOrd="1" destOrd="0" parTransId="{F853B61F-BC81-724B-B0BD-10BE609E4781}" sibTransId="{357584F2-754E-6B48-98C1-3EE243A1694E}"/>
    <dgm:cxn modelId="{1F6CE946-1AA9-6947-B47E-7B0B9A51761E}" type="presOf" srcId="{585013AC-77B6-414F-B656-6D664D33FF46}" destId="{1E6AE9E8-E316-3F43-851C-61BEC28377D9}" srcOrd="0" destOrd="0" presId="urn:microsoft.com/office/officeart/2005/8/layout/list1"/>
    <dgm:cxn modelId="{6751400D-6619-F44D-942B-9693B58B79C5}" type="presOf" srcId="{95A3F7FE-D3DB-3F4A-B448-DB6C3189BF41}" destId="{B6050F2E-AA17-2647-B251-8E9323A76580}" srcOrd="0" destOrd="0" presId="urn:microsoft.com/office/officeart/2005/8/layout/list1"/>
    <dgm:cxn modelId="{5C4C8AA9-45BB-4D48-A463-088ADFAA76C4}" srcId="{8A161606-AB3A-914E-B457-F6B1F016382E}" destId="{95A3F7FE-D3DB-3F4A-B448-DB6C3189BF41}" srcOrd="0" destOrd="0" parTransId="{B84215FF-AE69-3A48-880C-E96F734FD9E0}" sibTransId="{2B70C69B-3E9A-C040-8AF4-CDA5FD6EC0AE}"/>
    <dgm:cxn modelId="{F5B5CCB4-E152-FD4E-A6F4-8839316ACDE6}" srcId="{189D7AC7-5EB9-754C-8FFF-34475E80FFDC}" destId="{F0E662C8-7515-AA4C-BA21-BA5723DE3613}" srcOrd="1" destOrd="0" parTransId="{EE6990CE-BED6-3443-9A05-7751A908408E}" sibTransId="{5EC46FD0-7CCA-9E46-8AD2-1FDD14BF8935}"/>
    <dgm:cxn modelId="{C573435F-204D-0545-B86F-D84161FB8B2B}" type="presOf" srcId="{B4391601-C893-2641-849C-1A9C1FE5540F}" destId="{54FF8E21-B962-184A-A561-4DDCF06F105C}" srcOrd="0" destOrd="0" presId="urn:microsoft.com/office/officeart/2005/8/layout/list1"/>
    <dgm:cxn modelId="{86184061-B385-A34D-B534-351753A8D66C}" srcId="{C5F187D5-9877-CD48-B0FE-5E8466015B4D}" destId="{585013AC-77B6-414F-B656-6D664D33FF46}" srcOrd="0" destOrd="0" parTransId="{29232D11-CAC3-1440-92F0-11A580699074}" sibTransId="{99A2DDF2-F3EC-8845-8368-0FF030FEF96F}"/>
    <dgm:cxn modelId="{638F2A2E-0EC4-1F48-8828-F0EF2FFF8AEC}" type="presOf" srcId="{C5F187D5-9877-CD48-B0FE-5E8466015B4D}" destId="{CF5225C2-A662-8846-98EA-24D6F290A92C}" srcOrd="0" destOrd="0" presId="urn:microsoft.com/office/officeart/2005/8/layout/list1"/>
    <dgm:cxn modelId="{2803678F-BD5E-DD4C-B502-B1B0430BFA49}" type="presOf" srcId="{5B62992F-EBFC-664C-B8EE-7CC9A445A53F}" destId="{76F9E9D8-10DB-624B-B02A-B2BBEBC07A55}" srcOrd="0" destOrd="0" presId="urn:microsoft.com/office/officeart/2005/8/layout/list1"/>
    <dgm:cxn modelId="{329E504D-2368-454B-A843-B1B95D133F47}" type="presOf" srcId="{8A161606-AB3A-914E-B457-F6B1F016382E}" destId="{B726EFBC-92EC-A14B-9C75-4D95A9DD2D23}" srcOrd="0" destOrd="0" presId="urn:microsoft.com/office/officeart/2005/8/layout/list1"/>
    <dgm:cxn modelId="{6472F1CB-CDD7-354F-A655-AC926B048D91}" srcId="{95A3F7FE-D3DB-3F4A-B448-DB6C3189BF41}" destId="{5B62992F-EBFC-664C-B8EE-7CC9A445A53F}" srcOrd="0" destOrd="0" parTransId="{C3A69EBD-2E7D-C14E-8611-29AA698FB197}" sibTransId="{CE77570C-47FA-3442-8F61-E2EE1C32B830}"/>
    <dgm:cxn modelId="{AA40B5CF-4E38-C04D-82DE-BE52D4EC2E4D}" type="presOf" srcId="{189D7AC7-5EB9-754C-8FFF-34475E80FFDC}" destId="{3C26D5C3-0EB1-A743-B0D9-2CBE9B3A1797}" srcOrd="0" destOrd="0" presId="urn:microsoft.com/office/officeart/2005/8/layout/list1"/>
    <dgm:cxn modelId="{02862381-E3AD-EF49-9735-C6CADA7351AA}" type="presOf" srcId="{15064712-416A-9947-A755-47B2716E1EE3}" destId="{1E6AE9E8-E316-3F43-851C-61BEC28377D9}" srcOrd="0" destOrd="1" presId="urn:microsoft.com/office/officeart/2005/8/layout/list1"/>
    <dgm:cxn modelId="{D7B56737-FBD0-C249-B580-694D410BB694}" type="presOf" srcId="{C5F187D5-9877-CD48-B0FE-5E8466015B4D}" destId="{4725BF64-2E5F-5941-9FAA-78A58AD4317B}" srcOrd="1" destOrd="0" presId="urn:microsoft.com/office/officeart/2005/8/layout/list1"/>
    <dgm:cxn modelId="{6D8DF081-CACE-D049-B0C0-5BFFAA92F815}" type="presOf" srcId="{95A3F7FE-D3DB-3F4A-B448-DB6C3189BF41}" destId="{FAF5E9B0-8E74-D74E-83F3-02483A8CF021}" srcOrd="1" destOrd="0" presId="urn:microsoft.com/office/officeart/2005/8/layout/list1"/>
    <dgm:cxn modelId="{6FD2936E-5253-3242-8AE1-497A1E9D9421}" type="presParOf" srcId="{B726EFBC-92EC-A14B-9C75-4D95A9DD2D23}" destId="{760959C1-781E-1843-8C8C-ABBF7A4F9381}" srcOrd="0" destOrd="0" presId="urn:microsoft.com/office/officeart/2005/8/layout/list1"/>
    <dgm:cxn modelId="{1C26849E-7F48-7F43-877D-BF5E2AA8405E}" type="presParOf" srcId="{760959C1-781E-1843-8C8C-ABBF7A4F9381}" destId="{B6050F2E-AA17-2647-B251-8E9323A76580}" srcOrd="0" destOrd="0" presId="urn:microsoft.com/office/officeart/2005/8/layout/list1"/>
    <dgm:cxn modelId="{29FF5905-2212-FC4A-84CF-A773B43C2617}" type="presParOf" srcId="{760959C1-781E-1843-8C8C-ABBF7A4F9381}" destId="{FAF5E9B0-8E74-D74E-83F3-02483A8CF021}" srcOrd="1" destOrd="0" presId="urn:microsoft.com/office/officeart/2005/8/layout/list1"/>
    <dgm:cxn modelId="{438F6172-5108-FD40-A545-B79535AEA647}" type="presParOf" srcId="{B726EFBC-92EC-A14B-9C75-4D95A9DD2D23}" destId="{9C407365-B0F5-E142-AEE5-72305C53C6F8}" srcOrd="1" destOrd="0" presId="urn:microsoft.com/office/officeart/2005/8/layout/list1"/>
    <dgm:cxn modelId="{D8F9A6A2-9202-6849-A410-0B843EBDB148}" type="presParOf" srcId="{B726EFBC-92EC-A14B-9C75-4D95A9DD2D23}" destId="{76F9E9D8-10DB-624B-B02A-B2BBEBC07A55}" srcOrd="2" destOrd="0" presId="urn:microsoft.com/office/officeart/2005/8/layout/list1"/>
    <dgm:cxn modelId="{AEFFF495-E1AB-8440-91A2-5C2B24FE9D1F}" type="presParOf" srcId="{B726EFBC-92EC-A14B-9C75-4D95A9DD2D23}" destId="{0421C2D1-3076-F04F-BA4E-9860A63205A6}" srcOrd="3" destOrd="0" presId="urn:microsoft.com/office/officeart/2005/8/layout/list1"/>
    <dgm:cxn modelId="{E47C990B-2F55-444C-9531-EEB2B23D40BF}" type="presParOf" srcId="{B726EFBC-92EC-A14B-9C75-4D95A9DD2D23}" destId="{F4A7F0B8-0ADD-D44D-9702-794FE8ABA6A2}" srcOrd="4" destOrd="0" presId="urn:microsoft.com/office/officeart/2005/8/layout/list1"/>
    <dgm:cxn modelId="{F757B115-EFBE-9048-9567-7070A4D4B54D}" type="presParOf" srcId="{F4A7F0B8-0ADD-D44D-9702-794FE8ABA6A2}" destId="{3C26D5C3-0EB1-A743-B0D9-2CBE9B3A1797}" srcOrd="0" destOrd="0" presId="urn:microsoft.com/office/officeart/2005/8/layout/list1"/>
    <dgm:cxn modelId="{954C6F59-C061-3F42-94BA-D512165C2780}" type="presParOf" srcId="{F4A7F0B8-0ADD-D44D-9702-794FE8ABA6A2}" destId="{D55ECE6C-E1E9-0945-9FB7-48EC7B99F9FA}" srcOrd="1" destOrd="0" presId="urn:microsoft.com/office/officeart/2005/8/layout/list1"/>
    <dgm:cxn modelId="{18326210-C742-2447-8FB5-3C2F91010D96}" type="presParOf" srcId="{B726EFBC-92EC-A14B-9C75-4D95A9DD2D23}" destId="{836A4C95-C22F-8444-8EA3-E8CE0A3CE02D}" srcOrd="5" destOrd="0" presId="urn:microsoft.com/office/officeart/2005/8/layout/list1"/>
    <dgm:cxn modelId="{E43B5BED-92EF-1347-BAD8-E836E7A15048}" type="presParOf" srcId="{B726EFBC-92EC-A14B-9C75-4D95A9DD2D23}" destId="{54FF8E21-B962-184A-A561-4DDCF06F105C}" srcOrd="6" destOrd="0" presId="urn:microsoft.com/office/officeart/2005/8/layout/list1"/>
    <dgm:cxn modelId="{1CDDBDEC-A67C-5741-B0D8-B5FBCD613426}" type="presParOf" srcId="{B726EFBC-92EC-A14B-9C75-4D95A9DD2D23}" destId="{EAB8641D-34B7-D74B-B1C0-DBCD5A1233C2}" srcOrd="7" destOrd="0" presId="urn:microsoft.com/office/officeart/2005/8/layout/list1"/>
    <dgm:cxn modelId="{F63519CB-CFD0-8544-B9CA-C7D0A85FD992}" type="presParOf" srcId="{B726EFBC-92EC-A14B-9C75-4D95A9DD2D23}" destId="{7CE1E8AD-BB24-9D44-A488-F87FE90392C2}" srcOrd="8" destOrd="0" presId="urn:microsoft.com/office/officeart/2005/8/layout/list1"/>
    <dgm:cxn modelId="{5A177B97-CD80-864E-B69B-4B0D9C2C077A}" type="presParOf" srcId="{7CE1E8AD-BB24-9D44-A488-F87FE90392C2}" destId="{CF5225C2-A662-8846-98EA-24D6F290A92C}" srcOrd="0" destOrd="0" presId="urn:microsoft.com/office/officeart/2005/8/layout/list1"/>
    <dgm:cxn modelId="{B79C8DE7-34F6-DB46-B6CD-C3417891ECC9}" type="presParOf" srcId="{7CE1E8AD-BB24-9D44-A488-F87FE90392C2}" destId="{4725BF64-2E5F-5941-9FAA-78A58AD4317B}" srcOrd="1" destOrd="0" presId="urn:microsoft.com/office/officeart/2005/8/layout/list1"/>
    <dgm:cxn modelId="{73814055-AD87-0144-8D7D-2DF72863241A}" type="presParOf" srcId="{B726EFBC-92EC-A14B-9C75-4D95A9DD2D23}" destId="{66D6B9E6-D39B-6248-B62E-44565169F699}" srcOrd="9" destOrd="0" presId="urn:microsoft.com/office/officeart/2005/8/layout/list1"/>
    <dgm:cxn modelId="{6E1FF482-0179-9444-A00E-A9E4DA9BB9B6}" type="presParOf" srcId="{B726EFBC-92EC-A14B-9C75-4D95A9DD2D23}" destId="{1E6AE9E8-E316-3F43-851C-61BEC28377D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8F269A-F30D-F147-B319-C38567283FA3}" type="doc">
      <dgm:prSet loTypeId="urn:microsoft.com/office/officeart/2005/8/layout/balance1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BB0BCA8-509E-FA49-99E6-79049A22EB47}">
      <dgm:prSet phldrT="[Texto]"/>
      <dgm:spPr/>
      <dgm:t>
        <a:bodyPr/>
        <a:lstStyle/>
        <a:p>
          <a:r>
            <a:rPr lang="en-US" dirty="0" smtClean="0"/>
            <a:t>Other</a:t>
          </a:r>
          <a:endParaRPr lang="en-US" dirty="0"/>
        </a:p>
      </dgm:t>
    </dgm:pt>
    <dgm:pt modelId="{CD31053C-AC11-1249-B7F9-73C00314E7BD}" type="parTrans" cxnId="{121C65B4-79C2-BF4E-9FAC-E76B26B03E62}">
      <dgm:prSet/>
      <dgm:spPr/>
      <dgm:t>
        <a:bodyPr/>
        <a:lstStyle/>
        <a:p>
          <a:endParaRPr lang="en-US"/>
        </a:p>
      </dgm:t>
    </dgm:pt>
    <dgm:pt modelId="{5A8D4661-C5B8-EC49-9AF9-BF7B3F36D22F}" type="sibTrans" cxnId="{121C65B4-79C2-BF4E-9FAC-E76B26B03E62}">
      <dgm:prSet/>
      <dgm:spPr/>
      <dgm:t>
        <a:bodyPr/>
        <a:lstStyle/>
        <a:p>
          <a:endParaRPr lang="en-US"/>
        </a:p>
      </dgm:t>
    </dgm:pt>
    <dgm:pt modelId="{CB461FBF-99E6-1146-8B58-676B6B5D32EF}">
      <dgm:prSet phldrT="[Texto]"/>
      <dgm:spPr/>
      <dgm:t>
        <a:bodyPr/>
        <a:lstStyle/>
        <a:p>
          <a:r>
            <a:rPr lang="en-US" dirty="0" smtClean="0"/>
            <a:t>Telco</a:t>
          </a:r>
          <a:endParaRPr lang="en-US" dirty="0"/>
        </a:p>
      </dgm:t>
    </dgm:pt>
    <dgm:pt modelId="{5DB10953-1A64-6648-8E55-CB1A499E0869}" type="parTrans" cxnId="{0E7E65F0-85FB-6640-9F56-659C603BB2CC}">
      <dgm:prSet/>
      <dgm:spPr/>
      <dgm:t>
        <a:bodyPr/>
        <a:lstStyle/>
        <a:p>
          <a:endParaRPr lang="en-US"/>
        </a:p>
      </dgm:t>
    </dgm:pt>
    <dgm:pt modelId="{463A090F-B682-604E-8725-DB7C66389E83}" type="sibTrans" cxnId="{0E7E65F0-85FB-6640-9F56-659C603BB2CC}">
      <dgm:prSet/>
      <dgm:spPr/>
      <dgm:t>
        <a:bodyPr/>
        <a:lstStyle/>
        <a:p>
          <a:endParaRPr lang="en-US"/>
        </a:p>
      </dgm:t>
    </dgm:pt>
    <dgm:pt modelId="{9D083077-06AF-5641-9D87-DF43D79D110B}">
      <dgm:prSet phldrT="[Texto]"/>
      <dgm:spPr/>
      <dgm:t>
        <a:bodyPr/>
        <a:lstStyle/>
        <a:p>
          <a:r>
            <a:rPr lang="en-US" dirty="0" smtClean="0"/>
            <a:t>Skype</a:t>
          </a:r>
          <a:endParaRPr lang="en-US" dirty="0"/>
        </a:p>
      </dgm:t>
    </dgm:pt>
    <dgm:pt modelId="{06490393-64B7-2C42-8E0F-0CD27E65A4F3}" type="parTrans" cxnId="{643D2F4A-9991-9E48-ACDB-3F9990121D26}">
      <dgm:prSet/>
      <dgm:spPr/>
      <dgm:t>
        <a:bodyPr/>
        <a:lstStyle/>
        <a:p>
          <a:endParaRPr lang="en-US"/>
        </a:p>
      </dgm:t>
    </dgm:pt>
    <dgm:pt modelId="{270B5FB7-405B-F543-88F8-D05B837EF590}" type="sibTrans" cxnId="{643D2F4A-9991-9E48-ACDB-3F9990121D26}">
      <dgm:prSet/>
      <dgm:spPr/>
      <dgm:t>
        <a:bodyPr/>
        <a:lstStyle/>
        <a:p>
          <a:endParaRPr lang="en-US"/>
        </a:p>
      </dgm:t>
    </dgm:pt>
    <dgm:pt modelId="{3DA2B30A-CF45-9A42-9652-F6DC7AC1FF96}">
      <dgm:prSet phldrT="[Texto]"/>
      <dgm:spPr/>
      <dgm:t>
        <a:bodyPr/>
        <a:lstStyle/>
        <a:p>
          <a:r>
            <a:rPr lang="en-US" dirty="0" smtClean="0"/>
            <a:t>WWW</a:t>
          </a:r>
          <a:endParaRPr lang="en-US" dirty="0"/>
        </a:p>
      </dgm:t>
    </dgm:pt>
    <dgm:pt modelId="{6782F7D5-3D41-FD4B-8E2D-B3C14DA2EA08}" type="parTrans" cxnId="{88CD405F-EA0F-4E46-886A-A0DBEE403D50}">
      <dgm:prSet/>
      <dgm:spPr/>
      <dgm:t>
        <a:bodyPr/>
        <a:lstStyle/>
        <a:p>
          <a:endParaRPr lang="en-US"/>
        </a:p>
      </dgm:t>
    </dgm:pt>
    <dgm:pt modelId="{CBB64323-55A8-A944-B761-37E48317D994}" type="sibTrans" cxnId="{88CD405F-EA0F-4E46-886A-A0DBEE403D50}">
      <dgm:prSet/>
      <dgm:spPr/>
      <dgm:t>
        <a:bodyPr/>
        <a:lstStyle/>
        <a:p>
          <a:endParaRPr lang="en-US"/>
        </a:p>
      </dgm:t>
    </dgm:pt>
    <dgm:pt modelId="{5704FDC6-5798-2C47-88E0-281B80895B2C}">
      <dgm:prSet phldrT="[Texto]"/>
      <dgm:spPr/>
      <dgm:t>
        <a:bodyPr/>
        <a:lstStyle/>
        <a:p>
          <a:r>
            <a:rPr lang="en-US" dirty="0" smtClean="0"/>
            <a:t>RTC as a feature</a:t>
          </a:r>
          <a:endParaRPr lang="en-US" dirty="0"/>
        </a:p>
      </dgm:t>
    </dgm:pt>
    <dgm:pt modelId="{2CCC4F20-B199-544D-A52B-876F09D51C99}" type="parTrans" cxnId="{205FD349-780A-1943-99DE-B3AFFDED5E98}">
      <dgm:prSet/>
      <dgm:spPr/>
      <dgm:t>
        <a:bodyPr/>
        <a:lstStyle/>
        <a:p>
          <a:endParaRPr lang="en-US"/>
        </a:p>
      </dgm:t>
    </dgm:pt>
    <dgm:pt modelId="{9C29493E-6749-C44D-A231-4C602CCD3FFF}" type="sibTrans" cxnId="{205FD349-780A-1943-99DE-B3AFFDED5E98}">
      <dgm:prSet/>
      <dgm:spPr/>
      <dgm:t>
        <a:bodyPr/>
        <a:lstStyle/>
        <a:p>
          <a:endParaRPr lang="en-US"/>
        </a:p>
      </dgm:t>
    </dgm:pt>
    <dgm:pt modelId="{00E86FE4-3FD8-4343-A4EE-6F40FC6E10BB}">
      <dgm:prSet phldrT="[Texto]"/>
      <dgm:spPr/>
      <dgm:t>
        <a:bodyPr/>
        <a:lstStyle/>
        <a:p>
          <a:r>
            <a:rPr lang="en-US" dirty="0" smtClean="0"/>
            <a:t>Dev. tools</a:t>
          </a:r>
          <a:endParaRPr lang="en-US" dirty="0"/>
        </a:p>
      </dgm:t>
    </dgm:pt>
    <dgm:pt modelId="{40420DDF-9A46-C145-919B-CEE093ABD88B}" type="parTrans" cxnId="{B445666A-D05A-3A45-BDC0-D238E05AEF67}">
      <dgm:prSet/>
      <dgm:spPr/>
      <dgm:t>
        <a:bodyPr/>
        <a:lstStyle/>
        <a:p>
          <a:endParaRPr lang="en-US"/>
        </a:p>
      </dgm:t>
    </dgm:pt>
    <dgm:pt modelId="{8EE5B164-8488-5D4D-B8AB-76B00D64B205}" type="sibTrans" cxnId="{B445666A-D05A-3A45-BDC0-D238E05AEF67}">
      <dgm:prSet/>
      <dgm:spPr/>
      <dgm:t>
        <a:bodyPr/>
        <a:lstStyle/>
        <a:p>
          <a:endParaRPr lang="en-US"/>
        </a:p>
      </dgm:t>
    </dgm:pt>
    <dgm:pt modelId="{80A4A0E3-6E31-CC41-905A-E3DC99EF93FF}">
      <dgm:prSet phldrT="[Texto]"/>
      <dgm:spPr/>
      <dgm:t>
        <a:bodyPr/>
        <a:lstStyle/>
        <a:p>
          <a:r>
            <a:rPr lang="en-US" dirty="0" smtClean="0"/>
            <a:t>Dev. Community</a:t>
          </a:r>
          <a:endParaRPr lang="en-US" dirty="0"/>
        </a:p>
      </dgm:t>
    </dgm:pt>
    <dgm:pt modelId="{6E98DB03-7DA7-7E42-9775-241F9E3E7322}" type="parTrans" cxnId="{A1B01C6B-7510-BD46-A05F-CE4C8206DB00}">
      <dgm:prSet/>
      <dgm:spPr/>
      <dgm:t>
        <a:bodyPr/>
        <a:lstStyle/>
        <a:p>
          <a:endParaRPr lang="en-US"/>
        </a:p>
      </dgm:t>
    </dgm:pt>
    <dgm:pt modelId="{399E8CA0-6F4A-4D42-BA73-F098377F9F1D}" type="sibTrans" cxnId="{A1B01C6B-7510-BD46-A05F-CE4C8206DB00}">
      <dgm:prSet/>
      <dgm:spPr/>
      <dgm:t>
        <a:bodyPr/>
        <a:lstStyle/>
        <a:p>
          <a:endParaRPr lang="en-US"/>
        </a:p>
      </dgm:t>
    </dgm:pt>
    <dgm:pt modelId="{17A35F9D-75B1-F149-823C-99C967FCBFE5}">
      <dgm:prSet phldrT="[Texto]"/>
      <dgm:spPr/>
      <dgm:t>
        <a:bodyPr/>
        <a:lstStyle/>
        <a:p>
          <a:r>
            <a:rPr lang="en-US" dirty="0" smtClean="0"/>
            <a:t>Universal</a:t>
          </a:r>
          <a:endParaRPr lang="en-US" dirty="0"/>
        </a:p>
      </dgm:t>
    </dgm:pt>
    <dgm:pt modelId="{1F892819-BBF5-8C4A-A1F5-B39FAF829EDB}" type="parTrans" cxnId="{5BFE2D8C-8DEA-CB4A-AF0B-C611E3EB7CA6}">
      <dgm:prSet/>
      <dgm:spPr/>
      <dgm:t>
        <a:bodyPr/>
        <a:lstStyle/>
        <a:p>
          <a:endParaRPr lang="en-US"/>
        </a:p>
      </dgm:t>
    </dgm:pt>
    <dgm:pt modelId="{AC5251AB-6017-6347-A9C6-B998241F49B4}" type="sibTrans" cxnId="{5BFE2D8C-8DEA-CB4A-AF0B-C611E3EB7CA6}">
      <dgm:prSet/>
      <dgm:spPr/>
      <dgm:t>
        <a:bodyPr/>
        <a:lstStyle/>
        <a:p>
          <a:endParaRPr lang="en-US"/>
        </a:p>
      </dgm:t>
    </dgm:pt>
    <dgm:pt modelId="{64F4FFCF-6375-4944-BD46-EA3D291F0D61}" type="pres">
      <dgm:prSet presAssocID="{198F269A-F30D-F147-B319-C38567283FA3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691B08A-A1D8-A54D-AA89-AAA4CA3BC0A7}" type="pres">
      <dgm:prSet presAssocID="{198F269A-F30D-F147-B319-C38567283FA3}" presName="dummyMaxCanvas" presStyleCnt="0"/>
      <dgm:spPr/>
    </dgm:pt>
    <dgm:pt modelId="{6523CB0F-13DC-534B-A1AF-71FFA0815193}" type="pres">
      <dgm:prSet presAssocID="{198F269A-F30D-F147-B319-C38567283FA3}" presName="parentComposite" presStyleCnt="0"/>
      <dgm:spPr/>
    </dgm:pt>
    <dgm:pt modelId="{47484D18-74C9-6140-A142-C71482C24E0C}" type="pres">
      <dgm:prSet presAssocID="{198F269A-F30D-F147-B319-C38567283FA3}" presName="parent1" presStyleLbl="alignAccFollowNode1" presStyleIdx="0" presStyleCnt="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C5DAD0E8-99BA-F74C-9C89-BB924DDF5644}" type="pres">
      <dgm:prSet presAssocID="{198F269A-F30D-F147-B319-C38567283FA3}" presName="parent2" presStyleLbl="alignAccFollowNode1" presStyleIdx="1" presStyleCnt="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ACA6F2EF-E75E-E04B-A01F-79C33B6CAA76}" type="pres">
      <dgm:prSet presAssocID="{198F269A-F30D-F147-B319-C38567283FA3}" presName="childrenComposite" presStyleCnt="0"/>
      <dgm:spPr/>
    </dgm:pt>
    <dgm:pt modelId="{AB5B91AD-5B2B-B442-A58F-DE87104CEEA6}" type="pres">
      <dgm:prSet presAssocID="{198F269A-F30D-F147-B319-C38567283FA3}" presName="dummyMaxCanvas_ChildArea" presStyleCnt="0"/>
      <dgm:spPr/>
    </dgm:pt>
    <dgm:pt modelId="{DBE298F3-1B35-034B-8E6F-290C313953A9}" type="pres">
      <dgm:prSet presAssocID="{198F269A-F30D-F147-B319-C38567283FA3}" presName="fulcrum" presStyleLbl="alignAccFollowNode1" presStyleIdx="2" presStyleCnt="4"/>
      <dgm:spPr/>
    </dgm:pt>
    <dgm:pt modelId="{95674B10-59CE-B944-9D29-164106E1144C}" type="pres">
      <dgm:prSet presAssocID="{198F269A-F30D-F147-B319-C38567283FA3}" presName="balance_24" presStyleLbl="alignAccFollowNode1" presStyleIdx="3" presStyleCnt="4">
        <dgm:presLayoutVars>
          <dgm:bulletEnabled val="1"/>
        </dgm:presLayoutVars>
      </dgm:prSet>
      <dgm:spPr/>
    </dgm:pt>
    <dgm:pt modelId="{0A8DDE47-49CB-0748-AE89-1FCC9E347EA6}" type="pres">
      <dgm:prSet presAssocID="{198F269A-F30D-F147-B319-C38567283FA3}" presName="right_24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AAFAB6-153C-AA41-95CB-E4B994E2F74B}" type="pres">
      <dgm:prSet presAssocID="{198F269A-F30D-F147-B319-C38567283FA3}" presName="right_24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D01535-FE33-3842-B64A-A99349BAD8E8}" type="pres">
      <dgm:prSet presAssocID="{198F269A-F30D-F147-B319-C38567283FA3}" presName="right_24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D25822-C99D-6643-8AE7-2440CDB28830}" type="pres">
      <dgm:prSet presAssocID="{198F269A-F30D-F147-B319-C38567283FA3}" presName="right_24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1C2672-C9FA-B64E-9ABC-4BC53320AD00}" type="pres">
      <dgm:prSet presAssocID="{198F269A-F30D-F147-B319-C38567283FA3}" presName="left_24_1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9184B6-D1C9-8B4D-B78B-40EB55C61EBB}" type="pres">
      <dgm:prSet presAssocID="{198F269A-F30D-F147-B319-C38567283FA3}" presName="left_24_2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A5F01E8-8EF0-3D47-9947-847C4317C1D7}" type="presOf" srcId="{80A4A0E3-6E31-CC41-905A-E3DC99EF93FF}" destId="{09D01535-FE33-3842-B64A-A99349BAD8E8}" srcOrd="0" destOrd="0" presId="urn:microsoft.com/office/officeart/2005/8/layout/balance1"/>
    <dgm:cxn modelId="{2ADD72E7-FF3C-0849-9994-0F884B5ADF41}" type="presOf" srcId="{CB461FBF-99E6-1146-8B58-676B6B5D32EF}" destId="{C51C2672-C9FA-B64E-9ABC-4BC53320AD00}" srcOrd="0" destOrd="0" presId="urn:microsoft.com/office/officeart/2005/8/layout/balance1"/>
    <dgm:cxn modelId="{055D3E46-9DA3-C247-A04E-87F092EA1704}" type="presOf" srcId="{198F269A-F30D-F147-B319-C38567283FA3}" destId="{64F4FFCF-6375-4944-BD46-EA3D291F0D61}" srcOrd="0" destOrd="0" presId="urn:microsoft.com/office/officeart/2005/8/layout/balance1"/>
    <dgm:cxn modelId="{643D2F4A-9991-9E48-ACDB-3F9990121D26}" srcId="{BBB0BCA8-509E-FA49-99E6-79049A22EB47}" destId="{9D083077-06AF-5641-9D87-DF43D79D110B}" srcOrd="1" destOrd="0" parTransId="{06490393-64B7-2C42-8E0F-0CD27E65A4F3}" sibTransId="{270B5FB7-405B-F543-88F8-D05B837EF590}"/>
    <dgm:cxn modelId="{618C7D5A-AA7C-5A43-BA75-3547C2EF9109}" type="presOf" srcId="{5704FDC6-5798-2C47-88E0-281B80895B2C}" destId="{0A8DDE47-49CB-0748-AE89-1FCC9E347EA6}" srcOrd="0" destOrd="0" presId="urn:microsoft.com/office/officeart/2005/8/layout/balance1"/>
    <dgm:cxn modelId="{B445666A-D05A-3A45-BDC0-D238E05AEF67}" srcId="{3DA2B30A-CF45-9A42-9652-F6DC7AC1FF96}" destId="{00E86FE4-3FD8-4343-A4EE-6F40FC6E10BB}" srcOrd="1" destOrd="0" parTransId="{40420DDF-9A46-C145-919B-CEE093ABD88B}" sibTransId="{8EE5B164-8488-5D4D-B8AB-76B00D64B205}"/>
    <dgm:cxn modelId="{0E7E65F0-85FB-6640-9F56-659C603BB2CC}" srcId="{BBB0BCA8-509E-FA49-99E6-79049A22EB47}" destId="{CB461FBF-99E6-1146-8B58-676B6B5D32EF}" srcOrd="0" destOrd="0" parTransId="{5DB10953-1A64-6648-8E55-CB1A499E0869}" sibTransId="{463A090F-B682-604E-8725-DB7C66389E83}"/>
    <dgm:cxn modelId="{D4E48A7F-ABD8-4E44-ACB9-30D7CCF47FB2}" type="presOf" srcId="{3DA2B30A-CF45-9A42-9652-F6DC7AC1FF96}" destId="{C5DAD0E8-99BA-F74C-9C89-BB924DDF5644}" srcOrd="0" destOrd="0" presId="urn:microsoft.com/office/officeart/2005/8/layout/balance1"/>
    <dgm:cxn modelId="{121C65B4-79C2-BF4E-9FAC-E76B26B03E62}" srcId="{198F269A-F30D-F147-B319-C38567283FA3}" destId="{BBB0BCA8-509E-FA49-99E6-79049A22EB47}" srcOrd="0" destOrd="0" parTransId="{CD31053C-AC11-1249-B7F9-73C00314E7BD}" sibTransId="{5A8D4661-C5B8-EC49-9AF9-BF7B3F36D22F}"/>
    <dgm:cxn modelId="{6ACD5B8C-28C5-5E4F-9995-BC537E44FED1}" type="presOf" srcId="{00E86FE4-3FD8-4343-A4EE-6F40FC6E10BB}" destId="{24AAFAB6-153C-AA41-95CB-E4B994E2F74B}" srcOrd="0" destOrd="0" presId="urn:microsoft.com/office/officeart/2005/8/layout/balance1"/>
    <dgm:cxn modelId="{5BFE2D8C-8DEA-CB4A-AF0B-C611E3EB7CA6}" srcId="{3DA2B30A-CF45-9A42-9652-F6DC7AC1FF96}" destId="{17A35F9D-75B1-F149-823C-99C967FCBFE5}" srcOrd="3" destOrd="0" parTransId="{1F892819-BBF5-8C4A-A1F5-B39FAF829EDB}" sibTransId="{AC5251AB-6017-6347-A9C6-B998241F49B4}"/>
    <dgm:cxn modelId="{205FD349-780A-1943-99DE-B3AFFDED5E98}" srcId="{3DA2B30A-CF45-9A42-9652-F6DC7AC1FF96}" destId="{5704FDC6-5798-2C47-88E0-281B80895B2C}" srcOrd="0" destOrd="0" parTransId="{2CCC4F20-B199-544D-A52B-876F09D51C99}" sibTransId="{9C29493E-6749-C44D-A231-4C602CCD3FFF}"/>
    <dgm:cxn modelId="{88CD405F-EA0F-4E46-886A-A0DBEE403D50}" srcId="{198F269A-F30D-F147-B319-C38567283FA3}" destId="{3DA2B30A-CF45-9A42-9652-F6DC7AC1FF96}" srcOrd="1" destOrd="0" parTransId="{6782F7D5-3D41-FD4B-8E2D-B3C14DA2EA08}" sibTransId="{CBB64323-55A8-A944-B761-37E48317D994}"/>
    <dgm:cxn modelId="{644CF9DF-CEC4-2649-B588-C08E4D6138CE}" type="presOf" srcId="{9D083077-06AF-5641-9D87-DF43D79D110B}" destId="{569184B6-D1C9-8B4D-B78B-40EB55C61EBB}" srcOrd="0" destOrd="0" presId="urn:microsoft.com/office/officeart/2005/8/layout/balance1"/>
    <dgm:cxn modelId="{78F906C2-D300-E84D-AFF7-66A36BBCF9DF}" type="presOf" srcId="{17A35F9D-75B1-F149-823C-99C967FCBFE5}" destId="{4BD25822-C99D-6643-8AE7-2440CDB28830}" srcOrd="0" destOrd="0" presId="urn:microsoft.com/office/officeart/2005/8/layout/balance1"/>
    <dgm:cxn modelId="{A1B01C6B-7510-BD46-A05F-CE4C8206DB00}" srcId="{3DA2B30A-CF45-9A42-9652-F6DC7AC1FF96}" destId="{80A4A0E3-6E31-CC41-905A-E3DC99EF93FF}" srcOrd="2" destOrd="0" parTransId="{6E98DB03-7DA7-7E42-9775-241F9E3E7322}" sibTransId="{399E8CA0-6F4A-4D42-BA73-F098377F9F1D}"/>
    <dgm:cxn modelId="{DB41850F-B8AD-2046-B965-314F434495B0}" type="presOf" srcId="{BBB0BCA8-509E-FA49-99E6-79049A22EB47}" destId="{47484D18-74C9-6140-A142-C71482C24E0C}" srcOrd="0" destOrd="0" presId="urn:microsoft.com/office/officeart/2005/8/layout/balance1"/>
    <dgm:cxn modelId="{305253DE-7AD2-7548-8258-E0C6B0EA5858}" type="presParOf" srcId="{64F4FFCF-6375-4944-BD46-EA3D291F0D61}" destId="{2691B08A-A1D8-A54D-AA89-AAA4CA3BC0A7}" srcOrd="0" destOrd="0" presId="urn:microsoft.com/office/officeart/2005/8/layout/balance1"/>
    <dgm:cxn modelId="{44146A40-9B0C-9C47-A828-09523D5DA094}" type="presParOf" srcId="{64F4FFCF-6375-4944-BD46-EA3D291F0D61}" destId="{6523CB0F-13DC-534B-A1AF-71FFA0815193}" srcOrd="1" destOrd="0" presId="urn:microsoft.com/office/officeart/2005/8/layout/balance1"/>
    <dgm:cxn modelId="{ED440FC5-8167-534B-8C05-BE138633E378}" type="presParOf" srcId="{6523CB0F-13DC-534B-A1AF-71FFA0815193}" destId="{47484D18-74C9-6140-A142-C71482C24E0C}" srcOrd="0" destOrd="0" presId="urn:microsoft.com/office/officeart/2005/8/layout/balance1"/>
    <dgm:cxn modelId="{504FC3F0-87A7-1D40-8398-9D20CC0FE502}" type="presParOf" srcId="{6523CB0F-13DC-534B-A1AF-71FFA0815193}" destId="{C5DAD0E8-99BA-F74C-9C89-BB924DDF5644}" srcOrd="1" destOrd="0" presId="urn:microsoft.com/office/officeart/2005/8/layout/balance1"/>
    <dgm:cxn modelId="{51EFC5F1-BD0B-F745-88FE-113E5C92C67E}" type="presParOf" srcId="{64F4FFCF-6375-4944-BD46-EA3D291F0D61}" destId="{ACA6F2EF-E75E-E04B-A01F-79C33B6CAA76}" srcOrd="2" destOrd="0" presId="urn:microsoft.com/office/officeart/2005/8/layout/balance1"/>
    <dgm:cxn modelId="{331063FF-7195-4F42-8F9D-E129A1CF41D8}" type="presParOf" srcId="{ACA6F2EF-E75E-E04B-A01F-79C33B6CAA76}" destId="{AB5B91AD-5B2B-B442-A58F-DE87104CEEA6}" srcOrd="0" destOrd="0" presId="urn:microsoft.com/office/officeart/2005/8/layout/balance1"/>
    <dgm:cxn modelId="{188993FB-7F50-D443-AFA7-9F840E293D41}" type="presParOf" srcId="{ACA6F2EF-E75E-E04B-A01F-79C33B6CAA76}" destId="{DBE298F3-1B35-034B-8E6F-290C313953A9}" srcOrd="1" destOrd="0" presId="urn:microsoft.com/office/officeart/2005/8/layout/balance1"/>
    <dgm:cxn modelId="{2C7E3E37-9212-4242-A5B3-E00DDD75A9DF}" type="presParOf" srcId="{ACA6F2EF-E75E-E04B-A01F-79C33B6CAA76}" destId="{95674B10-59CE-B944-9D29-164106E1144C}" srcOrd="2" destOrd="0" presId="urn:microsoft.com/office/officeart/2005/8/layout/balance1"/>
    <dgm:cxn modelId="{E410DF37-CC7C-E04A-BA33-BD3A3816ABD2}" type="presParOf" srcId="{ACA6F2EF-E75E-E04B-A01F-79C33B6CAA76}" destId="{0A8DDE47-49CB-0748-AE89-1FCC9E347EA6}" srcOrd="3" destOrd="0" presId="urn:microsoft.com/office/officeart/2005/8/layout/balance1"/>
    <dgm:cxn modelId="{EBD80E10-5874-E547-B557-930688B12268}" type="presParOf" srcId="{ACA6F2EF-E75E-E04B-A01F-79C33B6CAA76}" destId="{24AAFAB6-153C-AA41-95CB-E4B994E2F74B}" srcOrd="4" destOrd="0" presId="urn:microsoft.com/office/officeart/2005/8/layout/balance1"/>
    <dgm:cxn modelId="{EB68C8F2-F21E-0F4C-B059-C5762022F223}" type="presParOf" srcId="{ACA6F2EF-E75E-E04B-A01F-79C33B6CAA76}" destId="{09D01535-FE33-3842-B64A-A99349BAD8E8}" srcOrd="5" destOrd="0" presId="urn:microsoft.com/office/officeart/2005/8/layout/balance1"/>
    <dgm:cxn modelId="{EECF4E43-0E85-4444-BFE5-7BA29D7536E5}" type="presParOf" srcId="{ACA6F2EF-E75E-E04B-A01F-79C33B6CAA76}" destId="{4BD25822-C99D-6643-8AE7-2440CDB28830}" srcOrd="6" destOrd="0" presId="urn:microsoft.com/office/officeart/2005/8/layout/balance1"/>
    <dgm:cxn modelId="{100FE8AE-AF29-FA43-8A8C-3519966C9C3E}" type="presParOf" srcId="{ACA6F2EF-E75E-E04B-A01F-79C33B6CAA76}" destId="{C51C2672-C9FA-B64E-9ABC-4BC53320AD00}" srcOrd="7" destOrd="0" presId="urn:microsoft.com/office/officeart/2005/8/layout/balance1"/>
    <dgm:cxn modelId="{4CF42880-E4B3-C043-B764-648D9828B552}" type="presParOf" srcId="{ACA6F2EF-E75E-E04B-A01F-79C33B6CAA76}" destId="{569184B6-D1C9-8B4D-B78B-40EB55C61EBB}" srcOrd="8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98F269A-F30D-F147-B319-C38567283FA3}" type="doc">
      <dgm:prSet loTypeId="urn:microsoft.com/office/officeart/2005/8/layout/balance1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BB0BCA8-509E-FA49-99E6-79049A22EB47}">
      <dgm:prSet phldrT="[Texto]"/>
      <dgm:spPr/>
      <dgm:t>
        <a:bodyPr/>
        <a:lstStyle/>
        <a:p>
          <a:r>
            <a:rPr lang="en-US" dirty="0" smtClean="0"/>
            <a:t>Plug-in</a:t>
          </a:r>
          <a:endParaRPr lang="en-US" dirty="0"/>
        </a:p>
      </dgm:t>
    </dgm:pt>
    <dgm:pt modelId="{CD31053C-AC11-1249-B7F9-73C00314E7BD}" type="parTrans" cxnId="{121C65B4-79C2-BF4E-9FAC-E76B26B03E62}">
      <dgm:prSet/>
      <dgm:spPr/>
      <dgm:t>
        <a:bodyPr/>
        <a:lstStyle/>
        <a:p>
          <a:endParaRPr lang="en-US"/>
        </a:p>
      </dgm:t>
    </dgm:pt>
    <dgm:pt modelId="{5A8D4661-C5B8-EC49-9AF9-BF7B3F36D22F}" type="sibTrans" cxnId="{121C65B4-79C2-BF4E-9FAC-E76B26B03E62}">
      <dgm:prSet/>
      <dgm:spPr/>
      <dgm:t>
        <a:bodyPr/>
        <a:lstStyle/>
        <a:p>
          <a:endParaRPr lang="en-US"/>
        </a:p>
      </dgm:t>
    </dgm:pt>
    <dgm:pt modelId="{CB461FBF-99E6-1146-8B58-676B6B5D32EF}">
      <dgm:prSet phldrT="[Texto]"/>
      <dgm:spPr/>
      <dgm:t>
        <a:bodyPr/>
        <a:lstStyle/>
        <a:p>
          <a:r>
            <a:rPr lang="en-US" dirty="0" smtClean="0"/>
            <a:t>Silverlight</a:t>
          </a:r>
          <a:endParaRPr lang="en-US" dirty="0"/>
        </a:p>
      </dgm:t>
    </dgm:pt>
    <dgm:pt modelId="{5DB10953-1A64-6648-8E55-CB1A499E0869}" type="parTrans" cxnId="{0E7E65F0-85FB-6640-9F56-659C603BB2CC}">
      <dgm:prSet/>
      <dgm:spPr/>
      <dgm:t>
        <a:bodyPr/>
        <a:lstStyle/>
        <a:p>
          <a:endParaRPr lang="en-US"/>
        </a:p>
      </dgm:t>
    </dgm:pt>
    <dgm:pt modelId="{463A090F-B682-604E-8725-DB7C66389E83}" type="sibTrans" cxnId="{0E7E65F0-85FB-6640-9F56-659C603BB2CC}">
      <dgm:prSet/>
      <dgm:spPr/>
      <dgm:t>
        <a:bodyPr/>
        <a:lstStyle/>
        <a:p>
          <a:endParaRPr lang="en-US"/>
        </a:p>
      </dgm:t>
    </dgm:pt>
    <dgm:pt modelId="{9D083077-06AF-5641-9D87-DF43D79D110B}">
      <dgm:prSet phldrT="[Texto]"/>
      <dgm:spPr/>
      <dgm:t>
        <a:bodyPr/>
        <a:lstStyle/>
        <a:p>
          <a:r>
            <a:rPr lang="en-US" dirty="0" smtClean="0"/>
            <a:t>Flash</a:t>
          </a:r>
          <a:endParaRPr lang="en-US" dirty="0"/>
        </a:p>
      </dgm:t>
    </dgm:pt>
    <dgm:pt modelId="{06490393-64B7-2C42-8E0F-0CD27E65A4F3}" type="parTrans" cxnId="{643D2F4A-9991-9E48-ACDB-3F9990121D26}">
      <dgm:prSet/>
      <dgm:spPr/>
      <dgm:t>
        <a:bodyPr/>
        <a:lstStyle/>
        <a:p>
          <a:endParaRPr lang="en-US"/>
        </a:p>
      </dgm:t>
    </dgm:pt>
    <dgm:pt modelId="{270B5FB7-405B-F543-88F8-D05B837EF590}" type="sibTrans" cxnId="{643D2F4A-9991-9E48-ACDB-3F9990121D26}">
      <dgm:prSet/>
      <dgm:spPr/>
      <dgm:t>
        <a:bodyPr/>
        <a:lstStyle/>
        <a:p>
          <a:endParaRPr lang="en-US"/>
        </a:p>
      </dgm:t>
    </dgm:pt>
    <dgm:pt modelId="{3DA2B30A-CF45-9A42-9652-F6DC7AC1FF96}">
      <dgm:prSet phldrT="[Texto]"/>
      <dgm:spPr/>
      <dgm:t>
        <a:bodyPr/>
        <a:lstStyle/>
        <a:p>
          <a:r>
            <a:rPr lang="en-US" dirty="0" smtClean="0"/>
            <a:t>WebRTC</a:t>
          </a:r>
          <a:endParaRPr lang="en-US" dirty="0"/>
        </a:p>
      </dgm:t>
    </dgm:pt>
    <dgm:pt modelId="{6782F7D5-3D41-FD4B-8E2D-B3C14DA2EA08}" type="parTrans" cxnId="{88CD405F-EA0F-4E46-886A-A0DBEE403D50}">
      <dgm:prSet/>
      <dgm:spPr/>
      <dgm:t>
        <a:bodyPr/>
        <a:lstStyle/>
        <a:p>
          <a:endParaRPr lang="en-US"/>
        </a:p>
      </dgm:t>
    </dgm:pt>
    <dgm:pt modelId="{CBB64323-55A8-A944-B761-37E48317D994}" type="sibTrans" cxnId="{88CD405F-EA0F-4E46-886A-A0DBEE403D50}">
      <dgm:prSet/>
      <dgm:spPr/>
      <dgm:t>
        <a:bodyPr/>
        <a:lstStyle/>
        <a:p>
          <a:endParaRPr lang="en-US"/>
        </a:p>
      </dgm:t>
    </dgm:pt>
    <dgm:pt modelId="{5704FDC6-5798-2C47-88E0-281B80895B2C}">
      <dgm:prSet phldrT="[Texto]"/>
      <dgm:spPr/>
      <dgm:t>
        <a:bodyPr/>
        <a:lstStyle/>
        <a:p>
          <a:r>
            <a:rPr lang="en-US" dirty="0" smtClean="0"/>
            <a:t>Openness</a:t>
          </a:r>
          <a:endParaRPr lang="en-US" dirty="0"/>
        </a:p>
      </dgm:t>
    </dgm:pt>
    <dgm:pt modelId="{2CCC4F20-B199-544D-A52B-876F09D51C99}" type="parTrans" cxnId="{205FD349-780A-1943-99DE-B3AFFDED5E98}">
      <dgm:prSet/>
      <dgm:spPr/>
      <dgm:t>
        <a:bodyPr/>
        <a:lstStyle/>
        <a:p>
          <a:endParaRPr lang="en-US"/>
        </a:p>
      </dgm:t>
    </dgm:pt>
    <dgm:pt modelId="{9C29493E-6749-C44D-A231-4C602CCD3FFF}" type="sibTrans" cxnId="{205FD349-780A-1943-99DE-B3AFFDED5E98}">
      <dgm:prSet/>
      <dgm:spPr/>
      <dgm:t>
        <a:bodyPr/>
        <a:lstStyle/>
        <a:p>
          <a:endParaRPr lang="en-US"/>
        </a:p>
      </dgm:t>
    </dgm:pt>
    <dgm:pt modelId="{00E86FE4-3FD8-4343-A4EE-6F40FC6E10BB}">
      <dgm:prSet phldrT="[Texto]"/>
      <dgm:spPr/>
      <dgm:t>
        <a:bodyPr/>
        <a:lstStyle/>
        <a:p>
          <a:r>
            <a:rPr lang="en-US" dirty="0" smtClean="0"/>
            <a:t>Standards</a:t>
          </a:r>
          <a:endParaRPr lang="en-US" dirty="0"/>
        </a:p>
      </dgm:t>
    </dgm:pt>
    <dgm:pt modelId="{40420DDF-9A46-C145-919B-CEE093ABD88B}" type="parTrans" cxnId="{B445666A-D05A-3A45-BDC0-D238E05AEF67}">
      <dgm:prSet/>
      <dgm:spPr/>
      <dgm:t>
        <a:bodyPr/>
        <a:lstStyle/>
        <a:p>
          <a:endParaRPr lang="en-US"/>
        </a:p>
      </dgm:t>
    </dgm:pt>
    <dgm:pt modelId="{8EE5B164-8488-5D4D-B8AB-76B00D64B205}" type="sibTrans" cxnId="{B445666A-D05A-3A45-BDC0-D238E05AEF67}">
      <dgm:prSet/>
      <dgm:spPr/>
      <dgm:t>
        <a:bodyPr/>
        <a:lstStyle/>
        <a:p>
          <a:endParaRPr lang="en-US"/>
        </a:p>
      </dgm:t>
    </dgm:pt>
    <dgm:pt modelId="{80A4A0E3-6E31-CC41-905A-E3DC99EF93FF}">
      <dgm:prSet phldrT="[Texto]"/>
      <dgm:spPr/>
      <dgm:t>
        <a:bodyPr/>
        <a:lstStyle/>
        <a:p>
          <a:r>
            <a:rPr lang="en-US" dirty="0" smtClean="0"/>
            <a:t>No installs</a:t>
          </a:r>
          <a:endParaRPr lang="en-US" dirty="0"/>
        </a:p>
      </dgm:t>
    </dgm:pt>
    <dgm:pt modelId="{6E98DB03-7DA7-7E42-9775-241F9E3E7322}" type="parTrans" cxnId="{A1B01C6B-7510-BD46-A05F-CE4C8206DB00}">
      <dgm:prSet/>
      <dgm:spPr/>
      <dgm:t>
        <a:bodyPr/>
        <a:lstStyle/>
        <a:p>
          <a:endParaRPr lang="en-US"/>
        </a:p>
      </dgm:t>
    </dgm:pt>
    <dgm:pt modelId="{399E8CA0-6F4A-4D42-BA73-F098377F9F1D}" type="sibTrans" cxnId="{A1B01C6B-7510-BD46-A05F-CE4C8206DB00}">
      <dgm:prSet/>
      <dgm:spPr/>
      <dgm:t>
        <a:bodyPr/>
        <a:lstStyle/>
        <a:p>
          <a:endParaRPr lang="en-US"/>
        </a:p>
      </dgm:t>
    </dgm:pt>
    <dgm:pt modelId="{17A35F9D-75B1-F149-823C-99C967FCBFE5}">
      <dgm:prSet phldrT="[Texto]"/>
      <dgm:spPr/>
      <dgm:t>
        <a:bodyPr/>
        <a:lstStyle/>
        <a:p>
          <a:r>
            <a:rPr lang="en-US" dirty="0" smtClean="0"/>
            <a:t>Smartphones</a:t>
          </a:r>
          <a:endParaRPr lang="en-US" dirty="0"/>
        </a:p>
      </dgm:t>
    </dgm:pt>
    <dgm:pt modelId="{1F892819-BBF5-8C4A-A1F5-B39FAF829EDB}" type="parTrans" cxnId="{5BFE2D8C-8DEA-CB4A-AF0B-C611E3EB7CA6}">
      <dgm:prSet/>
      <dgm:spPr/>
      <dgm:t>
        <a:bodyPr/>
        <a:lstStyle/>
        <a:p>
          <a:endParaRPr lang="en-US"/>
        </a:p>
      </dgm:t>
    </dgm:pt>
    <dgm:pt modelId="{AC5251AB-6017-6347-A9C6-B998241F49B4}" type="sibTrans" cxnId="{5BFE2D8C-8DEA-CB4A-AF0B-C611E3EB7CA6}">
      <dgm:prSet/>
      <dgm:spPr/>
      <dgm:t>
        <a:bodyPr/>
        <a:lstStyle/>
        <a:p>
          <a:endParaRPr lang="en-US"/>
        </a:p>
      </dgm:t>
    </dgm:pt>
    <dgm:pt modelId="{64F4FFCF-6375-4944-BD46-EA3D291F0D61}" type="pres">
      <dgm:prSet presAssocID="{198F269A-F30D-F147-B319-C38567283FA3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691B08A-A1D8-A54D-AA89-AAA4CA3BC0A7}" type="pres">
      <dgm:prSet presAssocID="{198F269A-F30D-F147-B319-C38567283FA3}" presName="dummyMaxCanvas" presStyleCnt="0"/>
      <dgm:spPr/>
    </dgm:pt>
    <dgm:pt modelId="{6523CB0F-13DC-534B-A1AF-71FFA0815193}" type="pres">
      <dgm:prSet presAssocID="{198F269A-F30D-F147-B319-C38567283FA3}" presName="parentComposite" presStyleCnt="0"/>
      <dgm:spPr/>
    </dgm:pt>
    <dgm:pt modelId="{47484D18-74C9-6140-A142-C71482C24E0C}" type="pres">
      <dgm:prSet presAssocID="{198F269A-F30D-F147-B319-C38567283FA3}" presName="parent1" presStyleLbl="alignAccFollowNode1" presStyleIdx="0" presStyleCnt="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C5DAD0E8-99BA-F74C-9C89-BB924DDF5644}" type="pres">
      <dgm:prSet presAssocID="{198F269A-F30D-F147-B319-C38567283FA3}" presName="parent2" presStyleLbl="alignAccFollowNode1" presStyleIdx="1" presStyleCnt="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ACA6F2EF-E75E-E04B-A01F-79C33B6CAA76}" type="pres">
      <dgm:prSet presAssocID="{198F269A-F30D-F147-B319-C38567283FA3}" presName="childrenComposite" presStyleCnt="0"/>
      <dgm:spPr/>
    </dgm:pt>
    <dgm:pt modelId="{AB5B91AD-5B2B-B442-A58F-DE87104CEEA6}" type="pres">
      <dgm:prSet presAssocID="{198F269A-F30D-F147-B319-C38567283FA3}" presName="dummyMaxCanvas_ChildArea" presStyleCnt="0"/>
      <dgm:spPr/>
    </dgm:pt>
    <dgm:pt modelId="{DBE298F3-1B35-034B-8E6F-290C313953A9}" type="pres">
      <dgm:prSet presAssocID="{198F269A-F30D-F147-B319-C38567283FA3}" presName="fulcrum" presStyleLbl="alignAccFollowNode1" presStyleIdx="2" presStyleCnt="4"/>
      <dgm:spPr/>
    </dgm:pt>
    <dgm:pt modelId="{95674B10-59CE-B944-9D29-164106E1144C}" type="pres">
      <dgm:prSet presAssocID="{198F269A-F30D-F147-B319-C38567283FA3}" presName="balance_24" presStyleLbl="alignAccFollowNode1" presStyleIdx="3" presStyleCnt="4">
        <dgm:presLayoutVars>
          <dgm:bulletEnabled val="1"/>
        </dgm:presLayoutVars>
      </dgm:prSet>
      <dgm:spPr/>
    </dgm:pt>
    <dgm:pt modelId="{0A8DDE47-49CB-0748-AE89-1FCC9E347EA6}" type="pres">
      <dgm:prSet presAssocID="{198F269A-F30D-F147-B319-C38567283FA3}" presName="right_24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AAFAB6-153C-AA41-95CB-E4B994E2F74B}" type="pres">
      <dgm:prSet presAssocID="{198F269A-F30D-F147-B319-C38567283FA3}" presName="right_24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D01535-FE33-3842-B64A-A99349BAD8E8}" type="pres">
      <dgm:prSet presAssocID="{198F269A-F30D-F147-B319-C38567283FA3}" presName="right_24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D25822-C99D-6643-8AE7-2440CDB28830}" type="pres">
      <dgm:prSet presAssocID="{198F269A-F30D-F147-B319-C38567283FA3}" presName="right_24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1C2672-C9FA-B64E-9ABC-4BC53320AD00}" type="pres">
      <dgm:prSet presAssocID="{198F269A-F30D-F147-B319-C38567283FA3}" presName="left_24_1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9184B6-D1C9-8B4D-B78B-40EB55C61EBB}" type="pres">
      <dgm:prSet presAssocID="{198F269A-F30D-F147-B319-C38567283FA3}" presName="left_24_2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E7E65F0-85FB-6640-9F56-659C603BB2CC}" srcId="{BBB0BCA8-509E-FA49-99E6-79049A22EB47}" destId="{CB461FBF-99E6-1146-8B58-676B6B5D32EF}" srcOrd="0" destOrd="0" parTransId="{5DB10953-1A64-6648-8E55-CB1A499E0869}" sibTransId="{463A090F-B682-604E-8725-DB7C66389E83}"/>
    <dgm:cxn modelId="{88CD405F-EA0F-4E46-886A-A0DBEE403D50}" srcId="{198F269A-F30D-F147-B319-C38567283FA3}" destId="{3DA2B30A-CF45-9A42-9652-F6DC7AC1FF96}" srcOrd="1" destOrd="0" parTransId="{6782F7D5-3D41-FD4B-8E2D-B3C14DA2EA08}" sibTransId="{CBB64323-55A8-A944-B761-37E48317D994}"/>
    <dgm:cxn modelId="{4843112C-EB2E-C642-81C6-BAAF949986EC}" type="presOf" srcId="{3DA2B30A-CF45-9A42-9652-F6DC7AC1FF96}" destId="{C5DAD0E8-99BA-F74C-9C89-BB924DDF5644}" srcOrd="0" destOrd="0" presId="urn:microsoft.com/office/officeart/2005/8/layout/balance1"/>
    <dgm:cxn modelId="{D7A0D835-A052-9641-BA1A-93588906ADB1}" type="presOf" srcId="{80A4A0E3-6E31-CC41-905A-E3DC99EF93FF}" destId="{09D01535-FE33-3842-B64A-A99349BAD8E8}" srcOrd="0" destOrd="0" presId="urn:microsoft.com/office/officeart/2005/8/layout/balance1"/>
    <dgm:cxn modelId="{AEA9437E-F695-3B41-A794-9A2EFDA0A1AB}" type="presOf" srcId="{17A35F9D-75B1-F149-823C-99C967FCBFE5}" destId="{4BD25822-C99D-6643-8AE7-2440CDB28830}" srcOrd="0" destOrd="0" presId="urn:microsoft.com/office/officeart/2005/8/layout/balance1"/>
    <dgm:cxn modelId="{DA9103E8-1292-C044-8CE1-C5143E02E778}" type="presOf" srcId="{CB461FBF-99E6-1146-8B58-676B6B5D32EF}" destId="{C51C2672-C9FA-B64E-9ABC-4BC53320AD00}" srcOrd="0" destOrd="0" presId="urn:microsoft.com/office/officeart/2005/8/layout/balance1"/>
    <dgm:cxn modelId="{B0BB6610-83AC-404F-8203-8B0E944A60C0}" type="presOf" srcId="{9D083077-06AF-5641-9D87-DF43D79D110B}" destId="{569184B6-D1C9-8B4D-B78B-40EB55C61EBB}" srcOrd="0" destOrd="0" presId="urn:microsoft.com/office/officeart/2005/8/layout/balance1"/>
    <dgm:cxn modelId="{FFCBA872-1FC4-694F-885C-750F69D13D2A}" type="presOf" srcId="{BBB0BCA8-509E-FA49-99E6-79049A22EB47}" destId="{47484D18-74C9-6140-A142-C71482C24E0C}" srcOrd="0" destOrd="0" presId="urn:microsoft.com/office/officeart/2005/8/layout/balance1"/>
    <dgm:cxn modelId="{EE7CB7F0-0F05-634E-AC2E-DF7B13462BCB}" type="presOf" srcId="{198F269A-F30D-F147-B319-C38567283FA3}" destId="{64F4FFCF-6375-4944-BD46-EA3D291F0D61}" srcOrd="0" destOrd="0" presId="urn:microsoft.com/office/officeart/2005/8/layout/balance1"/>
    <dgm:cxn modelId="{2D324DA2-96F1-8A43-92CD-26D351919AFD}" type="presOf" srcId="{5704FDC6-5798-2C47-88E0-281B80895B2C}" destId="{0A8DDE47-49CB-0748-AE89-1FCC9E347EA6}" srcOrd="0" destOrd="0" presId="urn:microsoft.com/office/officeart/2005/8/layout/balance1"/>
    <dgm:cxn modelId="{FC767B33-5728-8E4E-BDF8-9EDE3D901F82}" type="presOf" srcId="{00E86FE4-3FD8-4343-A4EE-6F40FC6E10BB}" destId="{24AAFAB6-153C-AA41-95CB-E4B994E2F74B}" srcOrd="0" destOrd="0" presId="urn:microsoft.com/office/officeart/2005/8/layout/balance1"/>
    <dgm:cxn modelId="{643D2F4A-9991-9E48-ACDB-3F9990121D26}" srcId="{BBB0BCA8-509E-FA49-99E6-79049A22EB47}" destId="{9D083077-06AF-5641-9D87-DF43D79D110B}" srcOrd="1" destOrd="0" parTransId="{06490393-64B7-2C42-8E0F-0CD27E65A4F3}" sibTransId="{270B5FB7-405B-F543-88F8-D05B837EF590}"/>
    <dgm:cxn modelId="{A1B01C6B-7510-BD46-A05F-CE4C8206DB00}" srcId="{3DA2B30A-CF45-9A42-9652-F6DC7AC1FF96}" destId="{80A4A0E3-6E31-CC41-905A-E3DC99EF93FF}" srcOrd="2" destOrd="0" parTransId="{6E98DB03-7DA7-7E42-9775-241F9E3E7322}" sibTransId="{399E8CA0-6F4A-4D42-BA73-F098377F9F1D}"/>
    <dgm:cxn modelId="{B445666A-D05A-3A45-BDC0-D238E05AEF67}" srcId="{3DA2B30A-CF45-9A42-9652-F6DC7AC1FF96}" destId="{00E86FE4-3FD8-4343-A4EE-6F40FC6E10BB}" srcOrd="1" destOrd="0" parTransId="{40420DDF-9A46-C145-919B-CEE093ABD88B}" sibTransId="{8EE5B164-8488-5D4D-B8AB-76B00D64B205}"/>
    <dgm:cxn modelId="{121C65B4-79C2-BF4E-9FAC-E76B26B03E62}" srcId="{198F269A-F30D-F147-B319-C38567283FA3}" destId="{BBB0BCA8-509E-FA49-99E6-79049A22EB47}" srcOrd="0" destOrd="0" parTransId="{CD31053C-AC11-1249-B7F9-73C00314E7BD}" sibTransId="{5A8D4661-C5B8-EC49-9AF9-BF7B3F36D22F}"/>
    <dgm:cxn modelId="{205FD349-780A-1943-99DE-B3AFFDED5E98}" srcId="{3DA2B30A-CF45-9A42-9652-F6DC7AC1FF96}" destId="{5704FDC6-5798-2C47-88E0-281B80895B2C}" srcOrd="0" destOrd="0" parTransId="{2CCC4F20-B199-544D-A52B-876F09D51C99}" sibTransId="{9C29493E-6749-C44D-A231-4C602CCD3FFF}"/>
    <dgm:cxn modelId="{5BFE2D8C-8DEA-CB4A-AF0B-C611E3EB7CA6}" srcId="{3DA2B30A-CF45-9A42-9652-F6DC7AC1FF96}" destId="{17A35F9D-75B1-F149-823C-99C967FCBFE5}" srcOrd="3" destOrd="0" parTransId="{1F892819-BBF5-8C4A-A1F5-B39FAF829EDB}" sibTransId="{AC5251AB-6017-6347-A9C6-B998241F49B4}"/>
    <dgm:cxn modelId="{D19AE816-61BF-A042-BDB0-829E0725334F}" type="presParOf" srcId="{64F4FFCF-6375-4944-BD46-EA3D291F0D61}" destId="{2691B08A-A1D8-A54D-AA89-AAA4CA3BC0A7}" srcOrd="0" destOrd="0" presId="urn:microsoft.com/office/officeart/2005/8/layout/balance1"/>
    <dgm:cxn modelId="{6DB0B760-659E-B84C-9A1C-DA7DC01D62EA}" type="presParOf" srcId="{64F4FFCF-6375-4944-BD46-EA3D291F0D61}" destId="{6523CB0F-13DC-534B-A1AF-71FFA0815193}" srcOrd="1" destOrd="0" presId="urn:microsoft.com/office/officeart/2005/8/layout/balance1"/>
    <dgm:cxn modelId="{32C86057-A5E7-E549-9DBE-8FF6A58599F2}" type="presParOf" srcId="{6523CB0F-13DC-534B-A1AF-71FFA0815193}" destId="{47484D18-74C9-6140-A142-C71482C24E0C}" srcOrd="0" destOrd="0" presId="urn:microsoft.com/office/officeart/2005/8/layout/balance1"/>
    <dgm:cxn modelId="{659C7502-09D1-084F-8599-737D669EB5F0}" type="presParOf" srcId="{6523CB0F-13DC-534B-A1AF-71FFA0815193}" destId="{C5DAD0E8-99BA-F74C-9C89-BB924DDF5644}" srcOrd="1" destOrd="0" presId="urn:microsoft.com/office/officeart/2005/8/layout/balance1"/>
    <dgm:cxn modelId="{9DCC2892-07A5-1943-AB19-AEDD0AF08AD3}" type="presParOf" srcId="{64F4FFCF-6375-4944-BD46-EA3D291F0D61}" destId="{ACA6F2EF-E75E-E04B-A01F-79C33B6CAA76}" srcOrd="2" destOrd="0" presId="urn:microsoft.com/office/officeart/2005/8/layout/balance1"/>
    <dgm:cxn modelId="{83819803-0B49-7049-B265-589CB9858810}" type="presParOf" srcId="{ACA6F2EF-E75E-E04B-A01F-79C33B6CAA76}" destId="{AB5B91AD-5B2B-B442-A58F-DE87104CEEA6}" srcOrd="0" destOrd="0" presId="urn:microsoft.com/office/officeart/2005/8/layout/balance1"/>
    <dgm:cxn modelId="{14AF5921-3128-F94D-9B67-AF678AA10053}" type="presParOf" srcId="{ACA6F2EF-E75E-E04B-A01F-79C33B6CAA76}" destId="{DBE298F3-1B35-034B-8E6F-290C313953A9}" srcOrd="1" destOrd="0" presId="urn:microsoft.com/office/officeart/2005/8/layout/balance1"/>
    <dgm:cxn modelId="{4317991A-9708-8943-8C44-6DBDA6C3A03A}" type="presParOf" srcId="{ACA6F2EF-E75E-E04B-A01F-79C33B6CAA76}" destId="{95674B10-59CE-B944-9D29-164106E1144C}" srcOrd="2" destOrd="0" presId="urn:microsoft.com/office/officeart/2005/8/layout/balance1"/>
    <dgm:cxn modelId="{5A4E8744-2214-BF49-B5CE-14FDF6C963BE}" type="presParOf" srcId="{ACA6F2EF-E75E-E04B-A01F-79C33B6CAA76}" destId="{0A8DDE47-49CB-0748-AE89-1FCC9E347EA6}" srcOrd="3" destOrd="0" presId="urn:microsoft.com/office/officeart/2005/8/layout/balance1"/>
    <dgm:cxn modelId="{268A79DC-B0B1-8A4C-84C9-C285C1680B2E}" type="presParOf" srcId="{ACA6F2EF-E75E-E04B-A01F-79C33B6CAA76}" destId="{24AAFAB6-153C-AA41-95CB-E4B994E2F74B}" srcOrd="4" destOrd="0" presId="urn:microsoft.com/office/officeart/2005/8/layout/balance1"/>
    <dgm:cxn modelId="{2B5912A4-F859-704F-A812-816D273BC01C}" type="presParOf" srcId="{ACA6F2EF-E75E-E04B-A01F-79C33B6CAA76}" destId="{09D01535-FE33-3842-B64A-A99349BAD8E8}" srcOrd="5" destOrd="0" presId="urn:microsoft.com/office/officeart/2005/8/layout/balance1"/>
    <dgm:cxn modelId="{805F29F9-1C34-DB49-A88B-05AB18E73051}" type="presParOf" srcId="{ACA6F2EF-E75E-E04B-A01F-79C33B6CAA76}" destId="{4BD25822-C99D-6643-8AE7-2440CDB28830}" srcOrd="6" destOrd="0" presId="urn:microsoft.com/office/officeart/2005/8/layout/balance1"/>
    <dgm:cxn modelId="{D0F33B49-76B0-7445-8391-F0E90E8790C3}" type="presParOf" srcId="{ACA6F2EF-E75E-E04B-A01F-79C33B6CAA76}" destId="{C51C2672-C9FA-B64E-9ABC-4BC53320AD00}" srcOrd="7" destOrd="0" presId="urn:microsoft.com/office/officeart/2005/8/layout/balance1"/>
    <dgm:cxn modelId="{F3BCA770-17B0-6246-A7C0-5952DEF9CE4C}" type="presParOf" srcId="{ACA6F2EF-E75E-E04B-A01F-79C33B6CAA76}" destId="{569184B6-D1C9-8B4D-B78B-40EB55C61EBB}" srcOrd="8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9E2AFED-8C55-F740-A984-1FBE2D258B27}" type="doc">
      <dgm:prSet loTypeId="urn:microsoft.com/office/officeart/2005/8/layout/cycle4" loCatId="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625C062-DE98-6A4B-884C-6BD02028A800}">
      <dgm:prSet/>
      <dgm:spPr/>
      <dgm:t>
        <a:bodyPr/>
        <a:lstStyle/>
        <a:p>
          <a:pPr rtl="0"/>
          <a:r>
            <a:rPr lang="en-US" dirty="0" smtClean="0">
              <a:solidFill>
                <a:srgbClr val="000000"/>
              </a:solidFill>
            </a:rPr>
            <a:t>Kurento Media Server</a:t>
          </a:r>
          <a:endParaRPr lang="en-US" dirty="0">
            <a:solidFill>
              <a:srgbClr val="000000"/>
            </a:solidFill>
          </a:endParaRPr>
        </a:p>
      </dgm:t>
    </dgm:pt>
    <dgm:pt modelId="{84EF8680-2C70-2A47-A333-C2590180BA2C}" type="parTrans" cxnId="{A391FEB3-23DB-0646-90AC-38DE80576F09}">
      <dgm:prSet/>
      <dgm:spPr/>
      <dgm:t>
        <a:bodyPr/>
        <a:lstStyle/>
        <a:p>
          <a:endParaRPr lang="en-US"/>
        </a:p>
      </dgm:t>
    </dgm:pt>
    <dgm:pt modelId="{4BBD958B-837C-6944-AE5B-E4C5F6B577A1}" type="sibTrans" cxnId="{A391FEB3-23DB-0646-90AC-38DE80576F09}">
      <dgm:prSet/>
      <dgm:spPr/>
      <dgm:t>
        <a:bodyPr/>
        <a:lstStyle/>
        <a:p>
          <a:endParaRPr lang="en-US"/>
        </a:p>
      </dgm:t>
    </dgm:pt>
    <dgm:pt modelId="{23B6BEEB-812E-E54B-99D9-539C07ED7923}">
      <dgm:prSet custT="1"/>
      <dgm:spPr/>
      <dgm:t>
        <a:bodyPr/>
        <a:lstStyle/>
        <a:p>
          <a:pPr rtl="0"/>
          <a:r>
            <a:rPr lang="en-US" sz="1000" b="1" dirty="0" smtClean="0">
              <a:solidFill>
                <a:srgbClr val="000000"/>
              </a:solidFill>
            </a:rPr>
            <a:t>Low level media capabilities</a:t>
          </a:r>
          <a:endParaRPr lang="en-US" sz="1000" b="1" dirty="0">
            <a:solidFill>
              <a:srgbClr val="000000"/>
            </a:solidFill>
          </a:endParaRPr>
        </a:p>
      </dgm:t>
    </dgm:pt>
    <dgm:pt modelId="{09D32134-4E23-5E43-B3FD-15AE3A8EA47D}" type="parTrans" cxnId="{21F79E0F-0775-8C4D-A6FE-692E84EDA17F}">
      <dgm:prSet/>
      <dgm:spPr/>
      <dgm:t>
        <a:bodyPr/>
        <a:lstStyle/>
        <a:p>
          <a:endParaRPr lang="en-US"/>
        </a:p>
      </dgm:t>
    </dgm:pt>
    <dgm:pt modelId="{B2DA62C6-D361-D24B-A1C6-2E55D8E0E608}" type="sibTrans" cxnId="{21F79E0F-0775-8C4D-A6FE-692E84EDA17F}">
      <dgm:prSet/>
      <dgm:spPr/>
      <dgm:t>
        <a:bodyPr/>
        <a:lstStyle/>
        <a:p>
          <a:endParaRPr lang="en-US"/>
        </a:p>
      </dgm:t>
    </dgm:pt>
    <dgm:pt modelId="{388BCAEF-E1B9-194B-BB71-2E0A98FB2DC2}">
      <dgm:prSet/>
      <dgm:spPr/>
      <dgm:t>
        <a:bodyPr/>
        <a:lstStyle/>
        <a:p>
          <a:pPr rtl="0"/>
          <a:r>
            <a:rPr lang="en-US" sz="900" dirty="0" smtClean="0">
              <a:solidFill>
                <a:srgbClr val="000000"/>
              </a:solidFill>
            </a:rPr>
            <a:t>Transport, encode/decode, transcode, CV, mix, </a:t>
          </a:r>
          <a:r>
            <a:rPr lang="en-US" sz="900" dirty="0" err="1" smtClean="0">
              <a:solidFill>
                <a:srgbClr val="000000"/>
              </a:solidFill>
            </a:rPr>
            <a:t>etc</a:t>
          </a:r>
          <a:endParaRPr lang="en-US" sz="900" dirty="0">
            <a:solidFill>
              <a:srgbClr val="000000"/>
            </a:solidFill>
          </a:endParaRPr>
        </a:p>
      </dgm:t>
    </dgm:pt>
    <dgm:pt modelId="{D9437618-C2DE-AF45-8199-97E77B5BCD8D}" type="parTrans" cxnId="{EA39AF52-D9CC-184E-B7D9-3B03CE774709}">
      <dgm:prSet/>
      <dgm:spPr/>
      <dgm:t>
        <a:bodyPr/>
        <a:lstStyle/>
        <a:p>
          <a:endParaRPr lang="en-US"/>
        </a:p>
      </dgm:t>
    </dgm:pt>
    <dgm:pt modelId="{B896F6E5-A5F6-2045-B6F8-C2DE31083157}" type="sibTrans" cxnId="{EA39AF52-D9CC-184E-B7D9-3B03CE774709}">
      <dgm:prSet/>
      <dgm:spPr/>
      <dgm:t>
        <a:bodyPr/>
        <a:lstStyle/>
        <a:p>
          <a:endParaRPr lang="en-US"/>
        </a:p>
      </dgm:t>
    </dgm:pt>
    <dgm:pt modelId="{6B67433E-1237-BC43-B628-D6FE518A1F8F}">
      <dgm:prSet custT="1"/>
      <dgm:spPr/>
      <dgm:t>
        <a:bodyPr/>
        <a:lstStyle/>
        <a:p>
          <a:pPr rtl="0"/>
          <a:r>
            <a:rPr lang="en-US" sz="1000" b="1" dirty="0" smtClean="0">
              <a:solidFill>
                <a:srgbClr val="000000"/>
              </a:solidFill>
            </a:rPr>
            <a:t>C/C++</a:t>
          </a:r>
          <a:endParaRPr lang="en-US" sz="1000" b="1" dirty="0">
            <a:solidFill>
              <a:srgbClr val="000000"/>
            </a:solidFill>
          </a:endParaRPr>
        </a:p>
      </dgm:t>
    </dgm:pt>
    <dgm:pt modelId="{8BA56A22-A6F1-B341-815D-8F3F3BB405A1}" type="parTrans" cxnId="{A3A57D82-3F3B-E74C-9A03-F3EFF5A231FA}">
      <dgm:prSet/>
      <dgm:spPr/>
      <dgm:t>
        <a:bodyPr/>
        <a:lstStyle/>
        <a:p>
          <a:endParaRPr lang="en-US"/>
        </a:p>
      </dgm:t>
    </dgm:pt>
    <dgm:pt modelId="{C928447E-C47A-AF4A-9CBF-B2C688E6F73E}" type="sibTrans" cxnId="{A3A57D82-3F3B-E74C-9A03-F3EFF5A231FA}">
      <dgm:prSet/>
      <dgm:spPr/>
      <dgm:t>
        <a:bodyPr/>
        <a:lstStyle/>
        <a:p>
          <a:endParaRPr lang="en-US"/>
        </a:p>
      </dgm:t>
    </dgm:pt>
    <dgm:pt modelId="{13D38C1B-B137-CC41-BF92-D44DFA412942}">
      <dgm:prSet/>
      <dgm:spPr/>
      <dgm:t>
        <a:bodyPr/>
        <a:lstStyle/>
        <a:p>
          <a:pPr rtl="0"/>
          <a:r>
            <a:rPr lang="en-US" sz="900" dirty="0" smtClean="0">
              <a:solidFill>
                <a:srgbClr val="000000"/>
              </a:solidFill>
            </a:rPr>
            <a:t>C++ Media Server + </a:t>
          </a:r>
          <a:r>
            <a:rPr lang="en-US" sz="900" dirty="0" err="1" smtClean="0">
              <a:solidFill>
                <a:srgbClr val="000000"/>
              </a:solidFill>
            </a:rPr>
            <a:t>Gstreamer</a:t>
          </a:r>
          <a:r>
            <a:rPr lang="en-US" sz="900" dirty="0" smtClean="0">
              <a:solidFill>
                <a:srgbClr val="000000"/>
              </a:solidFill>
            </a:rPr>
            <a:t> plugins</a:t>
          </a:r>
          <a:endParaRPr lang="en-US" sz="900" dirty="0">
            <a:solidFill>
              <a:srgbClr val="000000"/>
            </a:solidFill>
          </a:endParaRPr>
        </a:p>
      </dgm:t>
    </dgm:pt>
    <dgm:pt modelId="{8E23DB7D-9C3B-0F45-97DB-A023C76EC3DD}" type="parTrans" cxnId="{1D4400EF-C36C-2847-9263-E959418733BB}">
      <dgm:prSet/>
      <dgm:spPr/>
      <dgm:t>
        <a:bodyPr/>
        <a:lstStyle/>
        <a:p>
          <a:endParaRPr lang="en-US"/>
        </a:p>
      </dgm:t>
    </dgm:pt>
    <dgm:pt modelId="{72B7ADAB-B3A0-CA41-B5E0-59A023987C84}" type="sibTrans" cxnId="{1D4400EF-C36C-2847-9263-E959418733BB}">
      <dgm:prSet/>
      <dgm:spPr/>
      <dgm:t>
        <a:bodyPr/>
        <a:lstStyle/>
        <a:p>
          <a:endParaRPr lang="en-US"/>
        </a:p>
      </dgm:t>
    </dgm:pt>
    <dgm:pt modelId="{52CD82B2-FB63-D444-A5E2-6269EFBA2675}">
      <dgm:prSet/>
      <dgm:spPr/>
      <dgm:t>
        <a:bodyPr/>
        <a:lstStyle/>
        <a:p>
          <a:pPr rtl="0"/>
          <a:r>
            <a:rPr lang="en-US" dirty="0" smtClean="0">
              <a:solidFill>
                <a:srgbClr val="000000"/>
              </a:solidFill>
            </a:rPr>
            <a:t>Kurento Application Server</a:t>
          </a:r>
          <a:endParaRPr lang="en-US" dirty="0">
            <a:solidFill>
              <a:srgbClr val="000000"/>
            </a:solidFill>
          </a:endParaRPr>
        </a:p>
      </dgm:t>
    </dgm:pt>
    <dgm:pt modelId="{6C5AC918-9F29-3748-98F4-D7B3F9496AC6}" type="parTrans" cxnId="{807D3827-059C-6245-A72E-7485BA411BC1}">
      <dgm:prSet/>
      <dgm:spPr/>
      <dgm:t>
        <a:bodyPr/>
        <a:lstStyle/>
        <a:p>
          <a:endParaRPr lang="en-US"/>
        </a:p>
      </dgm:t>
    </dgm:pt>
    <dgm:pt modelId="{9DDF5F0E-4E26-CA48-87DB-10462C338641}" type="sibTrans" cxnId="{807D3827-059C-6245-A72E-7485BA411BC1}">
      <dgm:prSet/>
      <dgm:spPr/>
      <dgm:t>
        <a:bodyPr/>
        <a:lstStyle/>
        <a:p>
          <a:endParaRPr lang="en-US"/>
        </a:p>
      </dgm:t>
    </dgm:pt>
    <dgm:pt modelId="{D515BD1A-B74B-F24F-8D4C-41E9685F52F3}">
      <dgm:prSet/>
      <dgm:spPr/>
      <dgm:t>
        <a:bodyPr/>
        <a:lstStyle/>
        <a:p>
          <a:pPr rtl="0"/>
          <a:r>
            <a:rPr lang="en-US" b="1" dirty="0" smtClean="0">
              <a:solidFill>
                <a:srgbClr val="000000"/>
              </a:solidFill>
            </a:rPr>
            <a:t>Signaling and control capabilities</a:t>
          </a:r>
          <a:endParaRPr lang="en-US" b="1" dirty="0">
            <a:solidFill>
              <a:srgbClr val="000000"/>
            </a:solidFill>
          </a:endParaRPr>
        </a:p>
      </dgm:t>
    </dgm:pt>
    <dgm:pt modelId="{0850DAAC-968F-D44A-82FF-3A42DBE54276}" type="parTrans" cxnId="{19D33732-B9E3-134E-B799-ECAEBF276D23}">
      <dgm:prSet/>
      <dgm:spPr/>
      <dgm:t>
        <a:bodyPr/>
        <a:lstStyle/>
        <a:p>
          <a:endParaRPr lang="en-US"/>
        </a:p>
      </dgm:t>
    </dgm:pt>
    <dgm:pt modelId="{6EE21C1A-6BE8-2943-98D6-BE279E8DC86D}" type="sibTrans" cxnId="{19D33732-B9E3-134E-B799-ECAEBF276D23}">
      <dgm:prSet/>
      <dgm:spPr/>
      <dgm:t>
        <a:bodyPr/>
        <a:lstStyle/>
        <a:p>
          <a:endParaRPr lang="en-US"/>
        </a:p>
      </dgm:t>
    </dgm:pt>
    <dgm:pt modelId="{3977E890-0975-A34A-BBEE-B587B0FB5BA7}">
      <dgm:prSet/>
      <dgm:spPr/>
      <dgm:t>
        <a:bodyPr/>
        <a:lstStyle/>
        <a:p>
          <a:pPr rtl="0"/>
          <a:r>
            <a:rPr lang="en-US" dirty="0" smtClean="0">
              <a:solidFill>
                <a:srgbClr val="000000"/>
              </a:solidFill>
            </a:rPr>
            <a:t>SIP, HTTP, </a:t>
          </a:r>
          <a:r>
            <a:rPr lang="en-US" dirty="0" err="1" smtClean="0">
              <a:solidFill>
                <a:srgbClr val="000000"/>
              </a:solidFill>
            </a:rPr>
            <a:t>RESFul</a:t>
          </a:r>
          <a:r>
            <a:rPr lang="en-US" dirty="0" smtClean="0">
              <a:solidFill>
                <a:srgbClr val="000000"/>
              </a:solidFill>
            </a:rPr>
            <a:t>, etc.</a:t>
          </a:r>
          <a:endParaRPr lang="en-US" dirty="0">
            <a:solidFill>
              <a:srgbClr val="000000"/>
            </a:solidFill>
          </a:endParaRPr>
        </a:p>
      </dgm:t>
    </dgm:pt>
    <dgm:pt modelId="{826A185C-9F9C-4B41-981C-9AEA78C94A38}" type="parTrans" cxnId="{F2B5A879-C0F1-5348-9953-C64135C06300}">
      <dgm:prSet/>
      <dgm:spPr/>
      <dgm:t>
        <a:bodyPr/>
        <a:lstStyle/>
        <a:p>
          <a:endParaRPr lang="en-US"/>
        </a:p>
      </dgm:t>
    </dgm:pt>
    <dgm:pt modelId="{8C0073DA-EDA4-8F44-92C8-7B5B9C06B848}" type="sibTrans" cxnId="{F2B5A879-C0F1-5348-9953-C64135C06300}">
      <dgm:prSet/>
      <dgm:spPr/>
      <dgm:t>
        <a:bodyPr/>
        <a:lstStyle/>
        <a:p>
          <a:endParaRPr lang="en-US"/>
        </a:p>
      </dgm:t>
    </dgm:pt>
    <dgm:pt modelId="{D4A0686B-DFB5-7841-B4DD-C18E9C9A6F3C}">
      <dgm:prSet/>
      <dgm:spPr/>
      <dgm:t>
        <a:bodyPr/>
        <a:lstStyle/>
        <a:p>
          <a:pPr rtl="0"/>
          <a:r>
            <a:rPr lang="en-US" b="1" dirty="0" smtClean="0">
              <a:solidFill>
                <a:srgbClr val="000000"/>
              </a:solidFill>
            </a:rPr>
            <a:t>Java</a:t>
          </a:r>
          <a:endParaRPr lang="en-US" b="1" dirty="0">
            <a:solidFill>
              <a:srgbClr val="000000"/>
            </a:solidFill>
          </a:endParaRPr>
        </a:p>
      </dgm:t>
    </dgm:pt>
    <dgm:pt modelId="{19430947-2A35-144F-9D10-3BB7B8A74718}" type="parTrans" cxnId="{F697DBFA-CB8E-7246-BAAB-2754E67C1DAF}">
      <dgm:prSet/>
      <dgm:spPr/>
      <dgm:t>
        <a:bodyPr/>
        <a:lstStyle/>
        <a:p>
          <a:endParaRPr lang="en-US"/>
        </a:p>
      </dgm:t>
    </dgm:pt>
    <dgm:pt modelId="{9D3078E2-EEE5-034E-8E46-A549592466A1}" type="sibTrans" cxnId="{F697DBFA-CB8E-7246-BAAB-2754E67C1DAF}">
      <dgm:prSet/>
      <dgm:spPr/>
      <dgm:t>
        <a:bodyPr/>
        <a:lstStyle/>
        <a:p>
          <a:endParaRPr lang="en-US"/>
        </a:p>
      </dgm:t>
    </dgm:pt>
    <dgm:pt modelId="{11DE7A1D-5494-F84E-AE4D-0C49028316B0}">
      <dgm:prSet/>
      <dgm:spPr/>
      <dgm:t>
        <a:bodyPr/>
        <a:lstStyle/>
        <a:p>
          <a:pPr rtl="0"/>
          <a:r>
            <a:rPr lang="en-US" dirty="0" smtClean="0">
              <a:solidFill>
                <a:srgbClr val="000000"/>
              </a:solidFill>
            </a:rPr>
            <a:t>Spring + JBoss + Mobicents SIP Servlet</a:t>
          </a:r>
          <a:endParaRPr lang="en-US" dirty="0">
            <a:solidFill>
              <a:srgbClr val="000000"/>
            </a:solidFill>
          </a:endParaRPr>
        </a:p>
      </dgm:t>
    </dgm:pt>
    <dgm:pt modelId="{7F1C0B91-99EB-384E-9746-0D850652EC0D}" type="parTrans" cxnId="{772F0210-5BD3-7044-80A7-A1937CBC0724}">
      <dgm:prSet/>
      <dgm:spPr/>
      <dgm:t>
        <a:bodyPr/>
        <a:lstStyle/>
        <a:p>
          <a:endParaRPr lang="en-US"/>
        </a:p>
      </dgm:t>
    </dgm:pt>
    <dgm:pt modelId="{2E102E0E-B2F8-5042-8183-50205490DFE8}" type="sibTrans" cxnId="{772F0210-5BD3-7044-80A7-A1937CBC0724}">
      <dgm:prSet/>
      <dgm:spPr/>
      <dgm:t>
        <a:bodyPr/>
        <a:lstStyle/>
        <a:p>
          <a:endParaRPr lang="en-US"/>
        </a:p>
      </dgm:t>
    </dgm:pt>
    <dgm:pt modelId="{7EBC6EFE-0AEE-8249-8148-DDBAC3DAA658}">
      <dgm:prSet/>
      <dgm:spPr/>
      <dgm:t>
        <a:bodyPr/>
        <a:lstStyle/>
        <a:p>
          <a:pPr rtl="0"/>
          <a:r>
            <a:rPr lang="en-US" dirty="0" smtClean="0">
              <a:solidFill>
                <a:srgbClr val="000000"/>
              </a:solidFill>
            </a:rPr>
            <a:t>Kurento WWW SDK</a:t>
          </a:r>
          <a:endParaRPr lang="en-US" dirty="0">
            <a:solidFill>
              <a:srgbClr val="000000"/>
            </a:solidFill>
          </a:endParaRPr>
        </a:p>
      </dgm:t>
    </dgm:pt>
    <dgm:pt modelId="{E9C9E5C1-065B-1F40-AE46-5E882785A0F9}" type="parTrans" cxnId="{F5AA1C0F-E84E-0A42-B512-A466CE77F90A}">
      <dgm:prSet/>
      <dgm:spPr/>
      <dgm:t>
        <a:bodyPr/>
        <a:lstStyle/>
        <a:p>
          <a:endParaRPr lang="en-US"/>
        </a:p>
      </dgm:t>
    </dgm:pt>
    <dgm:pt modelId="{4BC4E0B0-7FE7-464E-BAE9-7D72AC736672}" type="sibTrans" cxnId="{F5AA1C0F-E84E-0A42-B512-A466CE77F90A}">
      <dgm:prSet/>
      <dgm:spPr/>
      <dgm:t>
        <a:bodyPr/>
        <a:lstStyle/>
        <a:p>
          <a:endParaRPr lang="en-US"/>
        </a:p>
      </dgm:t>
    </dgm:pt>
    <dgm:pt modelId="{E3387D53-6F36-DD43-AA5C-6A1621D17275}">
      <dgm:prSet/>
      <dgm:spPr/>
      <dgm:t>
        <a:bodyPr/>
        <a:lstStyle/>
        <a:p>
          <a:pPr rtl="0"/>
          <a:r>
            <a:rPr lang="en-US" b="1" dirty="0" smtClean="0">
              <a:solidFill>
                <a:srgbClr val="000000"/>
              </a:solidFill>
            </a:rPr>
            <a:t>HTML5 multimedia development</a:t>
          </a:r>
          <a:endParaRPr lang="en-US" b="1" dirty="0">
            <a:solidFill>
              <a:srgbClr val="000000"/>
            </a:solidFill>
          </a:endParaRPr>
        </a:p>
      </dgm:t>
    </dgm:pt>
    <dgm:pt modelId="{2042211C-5C9C-0743-9064-D927660A8764}" type="parTrans" cxnId="{24521FFE-A636-904E-99C1-FD2C79F5204A}">
      <dgm:prSet/>
      <dgm:spPr/>
      <dgm:t>
        <a:bodyPr/>
        <a:lstStyle/>
        <a:p>
          <a:endParaRPr lang="en-US"/>
        </a:p>
      </dgm:t>
    </dgm:pt>
    <dgm:pt modelId="{F9047B7F-C1BC-964A-BE12-B2D9E8CFC496}" type="sibTrans" cxnId="{24521FFE-A636-904E-99C1-FD2C79F5204A}">
      <dgm:prSet/>
      <dgm:spPr/>
      <dgm:t>
        <a:bodyPr/>
        <a:lstStyle/>
        <a:p>
          <a:endParaRPr lang="en-US"/>
        </a:p>
      </dgm:t>
    </dgm:pt>
    <dgm:pt modelId="{1C0CC93F-12A6-F240-8754-5C317249EB21}">
      <dgm:prSet/>
      <dgm:spPr/>
      <dgm:t>
        <a:bodyPr/>
        <a:lstStyle/>
        <a:p>
          <a:pPr rtl="0"/>
          <a:r>
            <a:rPr lang="en-US" dirty="0" smtClean="0">
              <a:solidFill>
                <a:srgbClr val="000000"/>
              </a:solidFill>
            </a:rPr>
            <a:t>Video tag, WebRTC</a:t>
          </a:r>
          <a:endParaRPr lang="en-US" dirty="0">
            <a:solidFill>
              <a:srgbClr val="000000"/>
            </a:solidFill>
          </a:endParaRPr>
        </a:p>
      </dgm:t>
    </dgm:pt>
    <dgm:pt modelId="{350B101E-ECD5-FA4A-9410-E49903C15C84}" type="parTrans" cxnId="{DE8A784A-F679-804C-BA0F-9E052203E6D9}">
      <dgm:prSet/>
      <dgm:spPr/>
      <dgm:t>
        <a:bodyPr/>
        <a:lstStyle/>
        <a:p>
          <a:endParaRPr lang="en-US"/>
        </a:p>
      </dgm:t>
    </dgm:pt>
    <dgm:pt modelId="{80E39A8E-3799-844C-9D8D-5C7646C7E899}" type="sibTrans" cxnId="{DE8A784A-F679-804C-BA0F-9E052203E6D9}">
      <dgm:prSet/>
      <dgm:spPr/>
      <dgm:t>
        <a:bodyPr/>
        <a:lstStyle/>
        <a:p>
          <a:endParaRPr lang="en-US"/>
        </a:p>
      </dgm:t>
    </dgm:pt>
    <dgm:pt modelId="{6308368D-9105-694E-B7E6-2FA187D66AC1}">
      <dgm:prSet/>
      <dgm:spPr/>
      <dgm:t>
        <a:bodyPr/>
        <a:lstStyle/>
        <a:p>
          <a:pPr rtl="0"/>
          <a:r>
            <a:rPr lang="en-US" b="1" dirty="0" err="1" smtClean="0">
              <a:solidFill>
                <a:srgbClr val="000000"/>
              </a:solidFill>
            </a:rPr>
            <a:t>Javascript</a:t>
          </a:r>
          <a:endParaRPr lang="en-US" b="1" dirty="0">
            <a:solidFill>
              <a:srgbClr val="000000"/>
            </a:solidFill>
          </a:endParaRPr>
        </a:p>
      </dgm:t>
    </dgm:pt>
    <dgm:pt modelId="{B706817D-5BDC-ED4D-BF79-8ACA8A2CC327}" type="parTrans" cxnId="{8E0D8228-758A-F94B-A1E4-B22E60819CA3}">
      <dgm:prSet/>
      <dgm:spPr/>
      <dgm:t>
        <a:bodyPr/>
        <a:lstStyle/>
        <a:p>
          <a:endParaRPr lang="en-US"/>
        </a:p>
      </dgm:t>
    </dgm:pt>
    <dgm:pt modelId="{B0157B6C-A8AE-524A-8AC5-726A8C4BBF81}" type="sibTrans" cxnId="{8E0D8228-758A-F94B-A1E4-B22E60819CA3}">
      <dgm:prSet/>
      <dgm:spPr/>
      <dgm:t>
        <a:bodyPr/>
        <a:lstStyle/>
        <a:p>
          <a:endParaRPr lang="en-US"/>
        </a:p>
      </dgm:t>
    </dgm:pt>
    <dgm:pt modelId="{9F517B03-F517-2042-B971-D9849EF7CD8B}">
      <dgm:prSet/>
      <dgm:spPr/>
      <dgm:t>
        <a:bodyPr/>
        <a:lstStyle/>
        <a:p>
          <a:pPr rtl="0"/>
          <a:r>
            <a:rPr lang="en-US" dirty="0" smtClean="0">
              <a:solidFill>
                <a:srgbClr val="000000"/>
              </a:solidFill>
            </a:rPr>
            <a:t>Kurento Android SDK</a:t>
          </a:r>
          <a:endParaRPr lang="en-US" dirty="0">
            <a:solidFill>
              <a:srgbClr val="000000"/>
            </a:solidFill>
          </a:endParaRPr>
        </a:p>
      </dgm:t>
    </dgm:pt>
    <dgm:pt modelId="{B9C6F811-F5DA-D547-9A95-D6C1FD4A253E}" type="parTrans" cxnId="{BE78A94D-A72C-D745-95E8-264C81BE54CF}">
      <dgm:prSet/>
      <dgm:spPr/>
      <dgm:t>
        <a:bodyPr/>
        <a:lstStyle/>
        <a:p>
          <a:endParaRPr lang="en-US"/>
        </a:p>
      </dgm:t>
    </dgm:pt>
    <dgm:pt modelId="{20CF131C-32AF-5F43-9CA7-1F8A80E13D5E}" type="sibTrans" cxnId="{BE78A94D-A72C-D745-95E8-264C81BE54CF}">
      <dgm:prSet/>
      <dgm:spPr/>
      <dgm:t>
        <a:bodyPr/>
        <a:lstStyle/>
        <a:p>
          <a:endParaRPr lang="en-US"/>
        </a:p>
      </dgm:t>
    </dgm:pt>
    <dgm:pt modelId="{4553EC01-AE6D-2F48-B956-22236A3B7436}">
      <dgm:prSet/>
      <dgm:spPr/>
      <dgm:t>
        <a:bodyPr/>
        <a:lstStyle/>
        <a:p>
          <a:pPr rtl="0"/>
          <a:r>
            <a:rPr lang="en-US" b="1" dirty="0" smtClean="0">
              <a:solidFill>
                <a:srgbClr val="000000"/>
              </a:solidFill>
            </a:rPr>
            <a:t>RTC library for Android</a:t>
          </a:r>
          <a:endParaRPr lang="en-US" b="1" dirty="0">
            <a:solidFill>
              <a:srgbClr val="000000"/>
            </a:solidFill>
          </a:endParaRPr>
        </a:p>
      </dgm:t>
    </dgm:pt>
    <dgm:pt modelId="{A6B54AD3-9C21-4E4A-A928-DF234954E39E}" type="parTrans" cxnId="{8C2A534C-A251-C345-8AD7-FA74D28C34D8}">
      <dgm:prSet/>
      <dgm:spPr/>
      <dgm:t>
        <a:bodyPr/>
        <a:lstStyle/>
        <a:p>
          <a:endParaRPr lang="en-US"/>
        </a:p>
      </dgm:t>
    </dgm:pt>
    <dgm:pt modelId="{8059B4AF-CA0F-5E46-BC9F-A991F2759EF4}" type="sibTrans" cxnId="{8C2A534C-A251-C345-8AD7-FA74D28C34D8}">
      <dgm:prSet/>
      <dgm:spPr/>
      <dgm:t>
        <a:bodyPr/>
        <a:lstStyle/>
        <a:p>
          <a:endParaRPr lang="en-US"/>
        </a:p>
      </dgm:t>
    </dgm:pt>
    <dgm:pt modelId="{958E283F-4856-6442-9BBE-B8834C39379B}">
      <dgm:prSet/>
      <dgm:spPr/>
      <dgm:t>
        <a:bodyPr/>
        <a:lstStyle/>
        <a:p>
          <a:pPr rtl="0"/>
          <a:r>
            <a:rPr lang="en-US" b="1" dirty="0" smtClean="0">
              <a:solidFill>
                <a:srgbClr val="000000"/>
              </a:solidFill>
            </a:rPr>
            <a:t>Java and C</a:t>
          </a:r>
          <a:endParaRPr lang="en-US" b="1" dirty="0">
            <a:solidFill>
              <a:srgbClr val="000000"/>
            </a:solidFill>
          </a:endParaRPr>
        </a:p>
      </dgm:t>
    </dgm:pt>
    <dgm:pt modelId="{8AA9EC56-FE2D-3C48-B7E1-605A047618EF}" type="parTrans" cxnId="{A93B5B54-4998-444D-AB46-54FA30DF3FF5}">
      <dgm:prSet/>
      <dgm:spPr/>
      <dgm:t>
        <a:bodyPr/>
        <a:lstStyle/>
        <a:p>
          <a:endParaRPr lang="en-US"/>
        </a:p>
      </dgm:t>
    </dgm:pt>
    <dgm:pt modelId="{A3E1F08B-24F7-2B45-A854-83A419523D42}" type="sibTrans" cxnId="{A93B5B54-4998-444D-AB46-54FA30DF3FF5}">
      <dgm:prSet/>
      <dgm:spPr/>
      <dgm:t>
        <a:bodyPr/>
        <a:lstStyle/>
        <a:p>
          <a:endParaRPr lang="en-US"/>
        </a:p>
      </dgm:t>
    </dgm:pt>
    <dgm:pt modelId="{CF2C6D77-201A-A244-9115-A684B4061161}">
      <dgm:prSet/>
      <dgm:spPr/>
      <dgm:t>
        <a:bodyPr/>
        <a:lstStyle/>
        <a:p>
          <a:pPr rtl="0"/>
          <a:r>
            <a:rPr lang="en-US" dirty="0" err="1" smtClean="0">
              <a:solidFill>
                <a:srgbClr val="000000"/>
              </a:solidFill>
            </a:rPr>
            <a:t>Multicodec</a:t>
          </a:r>
          <a:r>
            <a:rPr lang="en-US" dirty="0" smtClean="0">
              <a:solidFill>
                <a:srgbClr val="000000"/>
              </a:solidFill>
            </a:rPr>
            <a:t> support</a:t>
          </a:r>
          <a:endParaRPr lang="en-US" dirty="0">
            <a:solidFill>
              <a:srgbClr val="000000"/>
            </a:solidFill>
          </a:endParaRPr>
        </a:p>
      </dgm:t>
    </dgm:pt>
    <dgm:pt modelId="{4D9FC9EB-1AD9-4845-894F-E514FB6CECB6}" type="parTrans" cxnId="{E44FE8E5-826C-134C-B40B-2FD1444EC3D6}">
      <dgm:prSet/>
      <dgm:spPr/>
      <dgm:t>
        <a:bodyPr/>
        <a:lstStyle/>
        <a:p>
          <a:endParaRPr lang="en-US"/>
        </a:p>
      </dgm:t>
    </dgm:pt>
    <dgm:pt modelId="{7D6623FA-22BC-F441-9BE7-4F70330166BE}" type="sibTrans" cxnId="{E44FE8E5-826C-134C-B40B-2FD1444EC3D6}">
      <dgm:prSet/>
      <dgm:spPr/>
      <dgm:t>
        <a:bodyPr/>
        <a:lstStyle/>
        <a:p>
          <a:endParaRPr lang="en-US"/>
        </a:p>
      </dgm:t>
    </dgm:pt>
    <dgm:pt modelId="{E570EBC5-36BB-704C-AF5A-26F610419C20}" type="pres">
      <dgm:prSet presAssocID="{89E2AFED-8C55-F740-A984-1FBE2D258B27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A36BB5-7B20-FB4D-BFCC-FC7BD871767E}" type="pres">
      <dgm:prSet presAssocID="{89E2AFED-8C55-F740-A984-1FBE2D258B27}" presName="children" presStyleCnt="0"/>
      <dgm:spPr/>
    </dgm:pt>
    <dgm:pt modelId="{C94DBA3C-E267-1C4C-BD54-A455820B25B2}" type="pres">
      <dgm:prSet presAssocID="{89E2AFED-8C55-F740-A984-1FBE2D258B27}" presName="child1group" presStyleCnt="0"/>
      <dgm:spPr/>
    </dgm:pt>
    <dgm:pt modelId="{C48175C8-2606-3F4A-8365-1CF14A89630E}" type="pres">
      <dgm:prSet presAssocID="{89E2AFED-8C55-F740-A984-1FBE2D258B27}" presName="child1" presStyleLbl="bgAcc1" presStyleIdx="0" presStyleCnt="4" custLinFactNeighborX="-2900"/>
      <dgm:spPr/>
      <dgm:t>
        <a:bodyPr/>
        <a:lstStyle/>
        <a:p>
          <a:endParaRPr lang="en-US"/>
        </a:p>
      </dgm:t>
    </dgm:pt>
    <dgm:pt modelId="{1961F388-65DB-654B-9520-BB2830953C65}" type="pres">
      <dgm:prSet presAssocID="{89E2AFED-8C55-F740-A984-1FBE2D258B27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9B5EF2-0C0D-1847-B7F6-38A8B939DF91}" type="pres">
      <dgm:prSet presAssocID="{89E2AFED-8C55-F740-A984-1FBE2D258B27}" presName="child2group" presStyleCnt="0"/>
      <dgm:spPr/>
    </dgm:pt>
    <dgm:pt modelId="{31EFED71-0EB8-574B-8004-3A574CA6C664}" type="pres">
      <dgm:prSet presAssocID="{89E2AFED-8C55-F740-A984-1FBE2D258B27}" presName="child2" presStyleLbl="bgAcc1" presStyleIdx="1" presStyleCnt="4" custLinFactNeighborX="3480"/>
      <dgm:spPr/>
      <dgm:t>
        <a:bodyPr/>
        <a:lstStyle/>
        <a:p>
          <a:endParaRPr lang="en-US"/>
        </a:p>
      </dgm:t>
    </dgm:pt>
    <dgm:pt modelId="{BFDD8261-620B-474B-86F7-FB65B84B90C5}" type="pres">
      <dgm:prSet presAssocID="{89E2AFED-8C55-F740-A984-1FBE2D258B27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835BCA-2434-F94F-BF40-0359B723BBC3}" type="pres">
      <dgm:prSet presAssocID="{89E2AFED-8C55-F740-A984-1FBE2D258B27}" presName="child3group" presStyleCnt="0"/>
      <dgm:spPr/>
    </dgm:pt>
    <dgm:pt modelId="{DD82E25A-DE67-914A-87B4-CF08AE5F14F0}" type="pres">
      <dgm:prSet presAssocID="{89E2AFED-8C55-F740-A984-1FBE2D258B27}" presName="child3" presStyleLbl="bgAcc1" presStyleIdx="2" presStyleCnt="4" custLinFactNeighborX="4060"/>
      <dgm:spPr/>
      <dgm:t>
        <a:bodyPr/>
        <a:lstStyle/>
        <a:p>
          <a:endParaRPr lang="en-US"/>
        </a:p>
      </dgm:t>
    </dgm:pt>
    <dgm:pt modelId="{82CE5950-C9BE-D248-BBCB-A000548C36BB}" type="pres">
      <dgm:prSet presAssocID="{89E2AFED-8C55-F740-A984-1FBE2D258B27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0F1B29-BCC1-944B-8E27-26834B47BCF8}" type="pres">
      <dgm:prSet presAssocID="{89E2AFED-8C55-F740-A984-1FBE2D258B27}" presName="child4group" presStyleCnt="0"/>
      <dgm:spPr/>
    </dgm:pt>
    <dgm:pt modelId="{F76066F6-62B9-0D4C-A5AD-9DF1411A460C}" type="pres">
      <dgm:prSet presAssocID="{89E2AFED-8C55-F740-A984-1FBE2D258B27}" presName="child4" presStyleLbl="bgAcc1" presStyleIdx="3" presStyleCnt="4" custLinFactNeighborX="-2900"/>
      <dgm:spPr/>
      <dgm:t>
        <a:bodyPr/>
        <a:lstStyle/>
        <a:p>
          <a:endParaRPr lang="en-US"/>
        </a:p>
      </dgm:t>
    </dgm:pt>
    <dgm:pt modelId="{3968064B-5A4F-C344-A2F5-0546EB7E3105}" type="pres">
      <dgm:prSet presAssocID="{89E2AFED-8C55-F740-A984-1FBE2D258B27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AFF70C-7252-5544-9236-002E872E104B}" type="pres">
      <dgm:prSet presAssocID="{89E2AFED-8C55-F740-A984-1FBE2D258B27}" presName="childPlaceholder" presStyleCnt="0"/>
      <dgm:spPr/>
    </dgm:pt>
    <dgm:pt modelId="{32632B09-DB6D-BF4B-A571-B5FDBE5237CE}" type="pres">
      <dgm:prSet presAssocID="{89E2AFED-8C55-F740-A984-1FBE2D258B27}" presName="circle" presStyleCnt="0"/>
      <dgm:spPr/>
    </dgm:pt>
    <dgm:pt modelId="{E1B187B5-38F9-0743-AF87-19F0C15100C5}" type="pres">
      <dgm:prSet presAssocID="{89E2AFED-8C55-F740-A984-1FBE2D258B27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61B5B4-EC93-DA44-9475-EBFCF2F69935}" type="pres">
      <dgm:prSet presAssocID="{89E2AFED-8C55-F740-A984-1FBE2D258B27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676DC5-8045-3B45-9205-279A3B2D3491}" type="pres">
      <dgm:prSet presAssocID="{89E2AFED-8C55-F740-A984-1FBE2D258B27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6536AE-ABE8-124E-807F-1D7C9A1134A2}" type="pres">
      <dgm:prSet presAssocID="{89E2AFED-8C55-F740-A984-1FBE2D258B27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7600B1-BC08-334B-BC48-131A301EA1D9}" type="pres">
      <dgm:prSet presAssocID="{89E2AFED-8C55-F740-A984-1FBE2D258B27}" presName="quadrantPlaceholder" presStyleCnt="0"/>
      <dgm:spPr/>
    </dgm:pt>
    <dgm:pt modelId="{B068D94F-1ECF-3A41-8D0D-2306B3F50122}" type="pres">
      <dgm:prSet presAssocID="{89E2AFED-8C55-F740-A984-1FBE2D258B27}" presName="center1" presStyleLbl="fgShp" presStyleIdx="0" presStyleCnt="2"/>
      <dgm:spPr>
        <a:solidFill>
          <a:schemeClr val="accent2">
            <a:tint val="40000"/>
            <a:hueOff val="0"/>
            <a:satOff val="0"/>
            <a:lumOff val="0"/>
            <a:alpha val="0"/>
          </a:schemeClr>
        </a:solidFill>
      </dgm:spPr>
    </dgm:pt>
    <dgm:pt modelId="{EB96974B-1535-2B4B-BE6C-59C229F8C0FA}" type="pres">
      <dgm:prSet presAssocID="{89E2AFED-8C55-F740-A984-1FBE2D258B27}" presName="center2" presStyleLbl="fgShp" presStyleIdx="1" presStyleCnt="2"/>
      <dgm:spPr>
        <a:solidFill>
          <a:schemeClr val="accent2">
            <a:tint val="40000"/>
            <a:hueOff val="0"/>
            <a:satOff val="0"/>
            <a:lumOff val="0"/>
            <a:alpha val="0"/>
          </a:schemeClr>
        </a:solidFill>
      </dgm:spPr>
    </dgm:pt>
  </dgm:ptLst>
  <dgm:cxnLst>
    <dgm:cxn modelId="{C3953E66-0688-EE49-9AD1-4E560ADBC502}" type="presOf" srcId="{D4A0686B-DFB5-7841-B4DD-C18E9C9A6F3C}" destId="{31EFED71-0EB8-574B-8004-3A574CA6C664}" srcOrd="0" destOrd="2" presId="urn:microsoft.com/office/officeart/2005/8/layout/cycle4"/>
    <dgm:cxn modelId="{19D33732-B9E3-134E-B799-ECAEBF276D23}" srcId="{52CD82B2-FB63-D444-A5E2-6269EFBA2675}" destId="{D515BD1A-B74B-F24F-8D4C-41E9685F52F3}" srcOrd="0" destOrd="0" parTransId="{0850DAAC-968F-D44A-82FF-3A42DBE54276}" sibTransId="{6EE21C1A-6BE8-2943-98D6-BE279E8DC86D}"/>
    <dgm:cxn modelId="{32F0B4D0-B128-1942-87B6-142F8116B41D}" type="presOf" srcId="{52CD82B2-FB63-D444-A5E2-6269EFBA2675}" destId="{D661B5B4-EC93-DA44-9475-EBFCF2F69935}" srcOrd="0" destOrd="0" presId="urn:microsoft.com/office/officeart/2005/8/layout/cycle4"/>
    <dgm:cxn modelId="{00BA2AAF-C889-CA4F-9689-27081198D7EA}" type="presOf" srcId="{23B6BEEB-812E-E54B-99D9-539C07ED7923}" destId="{C48175C8-2606-3F4A-8365-1CF14A89630E}" srcOrd="0" destOrd="0" presId="urn:microsoft.com/office/officeart/2005/8/layout/cycle4"/>
    <dgm:cxn modelId="{F1A590C6-4C6D-4D45-A142-46FD61D6AEDB}" type="presOf" srcId="{3977E890-0975-A34A-BBEE-B587B0FB5BA7}" destId="{31EFED71-0EB8-574B-8004-3A574CA6C664}" srcOrd="0" destOrd="1" presId="urn:microsoft.com/office/officeart/2005/8/layout/cycle4"/>
    <dgm:cxn modelId="{F2B5A879-C0F1-5348-9953-C64135C06300}" srcId="{D515BD1A-B74B-F24F-8D4C-41E9685F52F3}" destId="{3977E890-0975-A34A-BBEE-B587B0FB5BA7}" srcOrd="0" destOrd="0" parTransId="{826A185C-9F9C-4B41-981C-9AEA78C94A38}" sibTransId="{8C0073DA-EDA4-8F44-92C8-7B5B9C06B848}"/>
    <dgm:cxn modelId="{21F79E0F-0775-8C4D-A6FE-692E84EDA17F}" srcId="{3625C062-DE98-6A4B-884C-6BD02028A800}" destId="{23B6BEEB-812E-E54B-99D9-539C07ED7923}" srcOrd="0" destOrd="0" parTransId="{09D32134-4E23-5E43-B3FD-15AE3A8EA47D}" sibTransId="{B2DA62C6-D361-D24B-A1C6-2E55D8E0E608}"/>
    <dgm:cxn modelId="{A58B449C-622E-A742-802E-B425A62E04ED}" type="presOf" srcId="{CF2C6D77-201A-A244-9115-A684B4061161}" destId="{F76066F6-62B9-0D4C-A5AD-9DF1411A460C}" srcOrd="0" destOrd="2" presId="urn:microsoft.com/office/officeart/2005/8/layout/cycle4"/>
    <dgm:cxn modelId="{25EF7EB8-34DC-BB4F-B58B-A961C9BAF543}" type="presOf" srcId="{9F517B03-F517-2042-B971-D9849EF7CD8B}" destId="{F16536AE-ABE8-124E-807F-1D7C9A1134A2}" srcOrd="0" destOrd="0" presId="urn:microsoft.com/office/officeart/2005/8/layout/cycle4"/>
    <dgm:cxn modelId="{24521FFE-A636-904E-99C1-FD2C79F5204A}" srcId="{7EBC6EFE-0AEE-8249-8148-DDBAC3DAA658}" destId="{E3387D53-6F36-DD43-AA5C-6A1621D17275}" srcOrd="0" destOrd="0" parTransId="{2042211C-5C9C-0743-9064-D927660A8764}" sibTransId="{F9047B7F-C1BC-964A-BE12-B2D9E8CFC496}"/>
    <dgm:cxn modelId="{A93B5B54-4998-444D-AB46-54FA30DF3FF5}" srcId="{9F517B03-F517-2042-B971-D9849EF7CD8B}" destId="{958E283F-4856-6442-9BBE-B8834C39379B}" srcOrd="1" destOrd="0" parTransId="{8AA9EC56-FE2D-3C48-B7E1-605A047618EF}" sibTransId="{A3E1F08B-24F7-2B45-A854-83A419523D42}"/>
    <dgm:cxn modelId="{65AC997B-F922-414E-AD3D-4B46844BE3F7}" type="presOf" srcId="{13D38C1B-B137-CC41-BF92-D44DFA412942}" destId="{1961F388-65DB-654B-9520-BB2830953C65}" srcOrd="1" destOrd="3" presId="urn:microsoft.com/office/officeart/2005/8/layout/cycle4"/>
    <dgm:cxn modelId="{700953B3-4187-344F-9A0A-BAD51F788CCD}" type="presOf" srcId="{388BCAEF-E1B9-194B-BB71-2E0A98FB2DC2}" destId="{1961F388-65DB-654B-9520-BB2830953C65}" srcOrd="1" destOrd="1" presId="urn:microsoft.com/office/officeart/2005/8/layout/cycle4"/>
    <dgm:cxn modelId="{E213756F-3DB6-6B47-A276-D5699F559098}" type="presOf" srcId="{D4A0686B-DFB5-7841-B4DD-C18E9C9A6F3C}" destId="{BFDD8261-620B-474B-86F7-FB65B84B90C5}" srcOrd="1" destOrd="2" presId="urn:microsoft.com/office/officeart/2005/8/layout/cycle4"/>
    <dgm:cxn modelId="{F5AA1C0F-E84E-0A42-B512-A466CE77F90A}" srcId="{89E2AFED-8C55-F740-A984-1FBE2D258B27}" destId="{7EBC6EFE-0AEE-8249-8148-DDBAC3DAA658}" srcOrd="2" destOrd="0" parTransId="{E9C9E5C1-065B-1F40-AE46-5E882785A0F9}" sibTransId="{4BC4E0B0-7FE7-464E-BAE9-7D72AC736672}"/>
    <dgm:cxn modelId="{175A75DA-A45F-EE4E-863F-8D493859E7C4}" type="presOf" srcId="{23B6BEEB-812E-E54B-99D9-539C07ED7923}" destId="{1961F388-65DB-654B-9520-BB2830953C65}" srcOrd="1" destOrd="0" presId="urn:microsoft.com/office/officeart/2005/8/layout/cycle4"/>
    <dgm:cxn modelId="{A3A57D82-3F3B-E74C-9A03-F3EFF5A231FA}" srcId="{3625C062-DE98-6A4B-884C-6BD02028A800}" destId="{6B67433E-1237-BC43-B628-D6FE518A1F8F}" srcOrd="1" destOrd="0" parTransId="{8BA56A22-A6F1-B341-815D-8F3F3BB405A1}" sibTransId="{C928447E-C47A-AF4A-9CBF-B2C688E6F73E}"/>
    <dgm:cxn modelId="{0FDDD3FA-C365-D24B-A27F-71DA6F7990EC}" type="presOf" srcId="{4553EC01-AE6D-2F48-B956-22236A3B7436}" destId="{3968064B-5A4F-C344-A2F5-0546EB7E3105}" srcOrd="1" destOrd="0" presId="urn:microsoft.com/office/officeart/2005/8/layout/cycle4"/>
    <dgm:cxn modelId="{BC461F2C-4185-0045-8263-EDEACB2EE527}" type="presOf" srcId="{6308368D-9105-694E-B7E6-2FA187D66AC1}" destId="{DD82E25A-DE67-914A-87B4-CF08AE5F14F0}" srcOrd="0" destOrd="2" presId="urn:microsoft.com/office/officeart/2005/8/layout/cycle4"/>
    <dgm:cxn modelId="{B5D0176F-E4EA-4B43-944E-3EA934E3B874}" type="presOf" srcId="{4553EC01-AE6D-2F48-B956-22236A3B7436}" destId="{F76066F6-62B9-0D4C-A5AD-9DF1411A460C}" srcOrd="0" destOrd="0" presId="urn:microsoft.com/office/officeart/2005/8/layout/cycle4"/>
    <dgm:cxn modelId="{BE78A94D-A72C-D745-95E8-264C81BE54CF}" srcId="{89E2AFED-8C55-F740-A984-1FBE2D258B27}" destId="{9F517B03-F517-2042-B971-D9849EF7CD8B}" srcOrd="3" destOrd="0" parTransId="{B9C6F811-F5DA-D547-9A95-D6C1FD4A253E}" sibTransId="{20CF131C-32AF-5F43-9CA7-1F8A80E13D5E}"/>
    <dgm:cxn modelId="{359C3E63-F78B-D44D-9DFA-D1FDA2D4AB73}" type="presOf" srcId="{6308368D-9105-694E-B7E6-2FA187D66AC1}" destId="{82CE5950-C9BE-D248-BBCB-A000548C36BB}" srcOrd="1" destOrd="2" presId="urn:microsoft.com/office/officeart/2005/8/layout/cycle4"/>
    <dgm:cxn modelId="{8C2A534C-A251-C345-8AD7-FA74D28C34D8}" srcId="{9F517B03-F517-2042-B971-D9849EF7CD8B}" destId="{4553EC01-AE6D-2F48-B956-22236A3B7436}" srcOrd="0" destOrd="0" parTransId="{A6B54AD3-9C21-4E4A-A928-DF234954E39E}" sibTransId="{8059B4AF-CA0F-5E46-BC9F-A991F2759EF4}"/>
    <dgm:cxn modelId="{33C38F4A-491A-434A-8B77-57A8CA625774}" type="presOf" srcId="{CF2C6D77-201A-A244-9115-A684B4061161}" destId="{3968064B-5A4F-C344-A2F5-0546EB7E3105}" srcOrd="1" destOrd="2" presId="urn:microsoft.com/office/officeart/2005/8/layout/cycle4"/>
    <dgm:cxn modelId="{92CF1134-56AE-F64B-A09D-74E3D5540450}" type="presOf" srcId="{1C0CC93F-12A6-F240-8754-5C317249EB21}" destId="{82CE5950-C9BE-D248-BBCB-A000548C36BB}" srcOrd="1" destOrd="1" presId="urn:microsoft.com/office/officeart/2005/8/layout/cycle4"/>
    <dgm:cxn modelId="{8E0D8228-758A-F94B-A1E4-B22E60819CA3}" srcId="{7EBC6EFE-0AEE-8249-8148-DDBAC3DAA658}" destId="{6308368D-9105-694E-B7E6-2FA187D66AC1}" srcOrd="1" destOrd="0" parTransId="{B706817D-5BDC-ED4D-BF79-8ACA8A2CC327}" sibTransId="{B0157B6C-A8AE-524A-8AC5-726A8C4BBF81}"/>
    <dgm:cxn modelId="{772F0210-5BD3-7044-80A7-A1937CBC0724}" srcId="{D4A0686B-DFB5-7841-B4DD-C18E9C9A6F3C}" destId="{11DE7A1D-5494-F84E-AE4D-0C49028316B0}" srcOrd="0" destOrd="0" parTransId="{7F1C0B91-99EB-384E-9746-0D850652EC0D}" sibTransId="{2E102E0E-B2F8-5042-8183-50205490DFE8}"/>
    <dgm:cxn modelId="{23C27BE6-92DB-E14D-A624-9F69F749EDCB}" type="presOf" srcId="{388BCAEF-E1B9-194B-BB71-2E0A98FB2DC2}" destId="{C48175C8-2606-3F4A-8365-1CF14A89630E}" srcOrd="0" destOrd="1" presId="urn:microsoft.com/office/officeart/2005/8/layout/cycle4"/>
    <dgm:cxn modelId="{EA39AF52-D9CC-184E-B7D9-3B03CE774709}" srcId="{23B6BEEB-812E-E54B-99D9-539C07ED7923}" destId="{388BCAEF-E1B9-194B-BB71-2E0A98FB2DC2}" srcOrd="0" destOrd="0" parTransId="{D9437618-C2DE-AF45-8199-97E77B5BCD8D}" sibTransId="{B896F6E5-A5F6-2045-B6F8-C2DE31083157}"/>
    <dgm:cxn modelId="{B91504CD-4299-EA4E-A4C6-35F1D6EAD281}" type="presOf" srcId="{D515BD1A-B74B-F24F-8D4C-41E9685F52F3}" destId="{BFDD8261-620B-474B-86F7-FB65B84B90C5}" srcOrd="1" destOrd="0" presId="urn:microsoft.com/office/officeart/2005/8/layout/cycle4"/>
    <dgm:cxn modelId="{546CA5D8-EBFE-074A-A964-68F0A3435A41}" type="presOf" srcId="{E3387D53-6F36-DD43-AA5C-6A1621D17275}" destId="{DD82E25A-DE67-914A-87B4-CF08AE5F14F0}" srcOrd="0" destOrd="0" presId="urn:microsoft.com/office/officeart/2005/8/layout/cycle4"/>
    <dgm:cxn modelId="{E44FE8E5-826C-134C-B40B-2FD1444EC3D6}" srcId="{958E283F-4856-6442-9BBE-B8834C39379B}" destId="{CF2C6D77-201A-A244-9115-A684B4061161}" srcOrd="0" destOrd="0" parTransId="{4D9FC9EB-1AD9-4845-894F-E514FB6CECB6}" sibTransId="{7D6623FA-22BC-F441-9BE7-4F70330166BE}"/>
    <dgm:cxn modelId="{0B27CE10-CD5A-2F4D-AB34-8E639E84C28D}" type="presOf" srcId="{958E283F-4856-6442-9BBE-B8834C39379B}" destId="{F76066F6-62B9-0D4C-A5AD-9DF1411A460C}" srcOrd="0" destOrd="1" presId="urn:microsoft.com/office/officeart/2005/8/layout/cycle4"/>
    <dgm:cxn modelId="{F697DBFA-CB8E-7246-BAAB-2754E67C1DAF}" srcId="{52CD82B2-FB63-D444-A5E2-6269EFBA2675}" destId="{D4A0686B-DFB5-7841-B4DD-C18E9C9A6F3C}" srcOrd="1" destOrd="0" parTransId="{19430947-2A35-144F-9D10-3BB7B8A74718}" sibTransId="{9D3078E2-EEE5-034E-8E46-A549592466A1}"/>
    <dgm:cxn modelId="{A391FEB3-23DB-0646-90AC-38DE80576F09}" srcId="{89E2AFED-8C55-F740-A984-1FBE2D258B27}" destId="{3625C062-DE98-6A4B-884C-6BD02028A800}" srcOrd="0" destOrd="0" parTransId="{84EF8680-2C70-2A47-A333-C2590180BA2C}" sibTransId="{4BBD958B-837C-6944-AE5B-E4C5F6B577A1}"/>
    <dgm:cxn modelId="{098AC093-A211-B049-8141-1555DADC4335}" type="presOf" srcId="{D515BD1A-B74B-F24F-8D4C-41E9685F52F3}" destId="{31EFED71-0EB8-574B-8004-3A574CA6C664}" srcOrd="0" destOrd="0" presId="urn:microsoft.com/office/officeart/2005/8/layout/cycle4"/>
    <dgm:cxn modelId="{E1539E56-EE54-A24C-BC6D-FE047945E51C}" type="presOf" srcId="{3625C062-DE98-6A4B-884C-6BD02028A800}" destId="{E1B187B5-38F9-0743-AF87-19F0C15100C5}" srcOrd="0" destOrd="0" presId="urn:microsoft.com/office/officeart/2005/8/layout/cycle4"/>
    <dgm:cxn modelId="{B12D2F68-61DF-A34E-9B51-A3C2C62FF02D}" type="presOf" srcId="{6B67433E-1237-BC43-B628-D6FE518A1F8F}" destId="{C48175C8-2606-3F4A-8365-1CF14A89630E}" srcOrd="0" destOrd="2" presId="urn:microsoft.com/office/officeart/2005/8/layout/cycle4"/>
    <dgm:cxn modelId="{807D3827-059C-6245-A72E-7485BA411BC1}" srcId="{89E2AFED-8C55-F740-A984-1FBE2D258B27}" destId="{52CD82B2-FB63-D444-A5E2-6269EFBA2675}" srcOrd="1" destOrd="0" parTransId="{6C5AC918-9F29-3748-98F4-D7B3F9496AC6}" sibTransId="{9DDF5F0E-4E26-CA48-87DB-10462C338641}"/>
    <dgm:cxn modelId="{DE8A784A-F679-804C-BA0F-9E052203E6D9}" srcId="{E3387D53-6F36-DD43-AA5C-6A1621D17275}" destId="{1C0CC93F-12A6-F240-8754-5C317249EB21}" srcOrd="0" destOrd="0" parTransId="{350B101E-ECD5-FA4A-9410-E49903C15C84}" sibTransId="{80E39A8E-3799-844C-9D8D-5C7646C7E899}"/>
    <dgm:cxn modelId="{C8C0F502-851B-8440-A499-153EC4850A02}" type="presOf" srcId="{11DE7A1D-5494-F84E-AE4D-0C49028316B0}" destId="{BFDD8261-620B-474B-86F7-FB65B84B90C5}" srcOrd="1" destOrd="3" presId="urn:microsoft.com/office/officeart/2005/8/layout/cycle4"/>
    <dgm:cxn modelId="{1D4400EF-C36C-2847-9263-E959418733BB}" srcId="{6B67433E-1237-BC43-B628-D6FE518A1F8F}" destId="{13D38C1B-B137-CC41-BF92-D44DFA412942}" srcOrd="0" destOrd="0" parTransId="{8E23DB7D-9C3B-0F45-97DB-A023C76EC3DD}" sibTransId="{72B7ADAB-B3A0-CA41-B5E0-59A023987C84}"/>
    <dgm:cxn modelId="{39210BC0-900D-BD4D-AF26-93D50BF0499C}" type="presOf" srcId="{89E2AFED-8C55-F740-A984-1FBE2D258B27}" destId="{E570EBC5-36BB-704C-AF5A-26F610419C20}" srcOrd="0" destOrd="0" presId="urn:microsoft.com/office/officeart/2005/8/layout/cycle4"/>
    <dgm:cxn modelId="{EEBF3529-929C-6A46-BA87-3721909AED28}" type="presOf" srcId="{3977E890-0975-A34A-BBEE-B587B0FB5BA7}" destId="{BFDD8261-620B-474B-86F7-FB65B84B90C5}" srcOrd="1" destOrd="1" presId="urn:microsoft.com/office/officeart/2005/8/layout/cycle4"/>
    <dgm:cxn modelId="{B213419C-D1D8-374D-AA58-27642FFE549A}" type="presOf" srcId="{1C0CC93F-12A6-F240-8754-5C317249EB21}" destId="{DD82E25A-DE67-914A-87B4-CF08AE5F14F0}" srcOrd="0" destOrd="1" presId="urn:microsoft.com/office/officeart/2005/8/layout/cycle4"/>
    <dgm:cxn modelId="{8908FF02-2D18-F943-9404-D360841424EA}" type="presOf" srcId="{958E283F-4856-6442-9BBE-B8834C39379B}" destId="{3968064B-5A4F-C344-A2F5-0546EB7E3105}" srcOrd="1" destOrd="1" presId="urn:microsoft.com/office/officeart/2005/8/layout/cycle4"/>
    <dgm:cxn modelId="{6E55A3AB-78E4-CD45-A863-B6F5D9F82CFF}" type="presOf" srcId="{11DE7A1D-5494-F84E-AE4D-0C49028316B0}" destId="{31EFED71-0EB8-574B-8004-3A574CA6C664}" srcOrd="0" destOrd="3" presId="urn:microsoft.com/office/officeart/2005/8/layout/cycle4"/>
    <dgm:cxn modelId="{C90F2C90-6A90-0B45-A856-3EEA2E7009B7}" type="presOf" srcId="{13D38C1B-B137-CC41-BF92-D44DFA412942}" destId="{C48175C8-2606-3F4A-8365-1CF14A89630E}" srcOrd="0" destOrd="3" presId="urn:microsoft.com/office/officeart/2005/8/layout/cycle4"/>
    <dgm:cxn modelId="{1DA8CE75-4592-1D44-B8A1-651DDEC45F69}" type="presOf" srcId="{6B67433E-1237-BC43-B628-D6FE518A1F8F}" destId="{1961F388-65DB-654B-9520-BB2830953C65}" srcOrd="1" destOrd="2" presId="urn:microsoft.com/office/officeart/2005/8/layout/cycle4"/>
    <dgm:cxn modelId="{913F9A95-2490-2743-9417-E8236470FA9A}" type="presOf" srcId="{7EBC6EFE-0AEE-8249-8148-DDBAC3DAA658}" destId="{2F676DC5-8045-3B45-9205-279A3B2D3491}" srcOrd="0" destOrd="0" presId="urn:microsoft.com/office/officeart/2005/8/layout/cycle4"/>
    <dgm:cxn modelId="{E805638E-E523-3347-B535-E09F35861602}" type="presOf" srcId="{E3387D53-6F36-DD43-AA5C-6A1621D17275}" destId="{82CE5950-C9BE-D248-BBCB-A000548C36BB}" srcOrd="1" destOrd="0" presId="urn:microsoft.com/office/officeart/2005/8/layout/cycle4"/>
    <dgm:cxn modelId="{E0993A95-1319-1549-8BDE-F85C9C57DCC3}" type="presParOf" srcId="{E570EBC5-36BB-704C-AF5A-26F610419C20}" destId="{A0A36BB5-7B20-FB4D-BFCC-FC7BD871767E}" srcOrd="0" destOrd="0" presId="urn:microsoft.com/office/officeart/2005/8/layout/cycle4"/>
    <dgm:cxn modelId="{7CAF753A-8D30-A24E-A885-E3BF20D8D4F1}" type="presParOf" srcId="{A0A36BB5-7B20-FB4D-BFCC-FC7BD871767E}" destId="{C94DBA3C-E267-1C4C-BD54-A455820B25B2}" srcOrd="0" destOrd="0" presId="urn:microsoft.com/office/officeart/2005/8/layout/cycle4"/>
    <dgm:cxn modelId="{9B64688A-94AB-0948-AF82-CA153D859001}" type="presParOf" srcId="{C94DBA3C-E267-1C4C-BD54-A455820B25B2}" destId="{C48175C8-2606-3F4A-8365-1CF14A89630E}" srcOrd="0" destOrd="0" presId="urn:microsoft.com/office/officeart/2005/8/layout/cycle4"/>
    <dgm:cxn modelId="{FA342552-DAB9-944B-A593-F15832ADD719}" type="presParOf" srcId="{C94DBA3C-E267-1C4C-BD54-A455820B25B2}" destId="{1961F388-65DB-654B-9520-BB2830953C65}" srcOrd="1" destOrd="0" presId="urn:microsoft.com/office/officeart/2005/8/layout/cycle4"/>
    <dgm:cxn modelId="{FE5AD77F-DA79-6D4C-A968-E1D53DD54FCC}" type="presParOf" srcId="{A0A36BB5-7B20-FB4D-BFCC-FC7BD871767E}" destId="{A69B5EF2-0C0D-1847-B7F6-38A8B939DF91}" srcOrd="1" destOrd="0" presId="urn:microsoft.com/office/officeart/2005/8/layout/cycle4"/>
    <dgm:cxn modelId="{B71417CB-54D7-E347-A346-69B25FAB9FEC}" type="presParOf" srcId="{A69B5EF2-0C0D-1847-B7F6-38A8B939DF91}" destId="{31EFED71-0EB8-574B-8004-3A574CA6C664}" srcOrd="0" destOrd="0" presId="urn:microsoft.com/office/officeart/2005/8/layout/cycle4"/>
    <dgm:cxn modelId="{43420AA3-89A1-A74F-B34A-5FF8F615F3BE}" type="presParOf" srcId="{A69B5EF2-0C0D-1847-B7F6-38A8B939DF91}" destId="{BFDD8261-620B-474B-86F7-FB65B84B90C5}" srcOrd="1" destOrd="0" presId="urn:microsoft.com/office/officeart/2005/8/layout/cycle4"/>
    <dgm:cxn modelId="{6E7DB737-1F3F-CF48-9DB1-A417F9297F4A}" type="presParOf" srcId="{A0A36BB5-7B20-FB4D-BFCC-FC7BD871767E}" destId="{8F835BCA-2434-F94F-BF40-0359B723BBC3}" srcOrd="2" destOrd="0" presId="urn:microsoft.com/office/officeart/2005/8/layout/cycle4"/>
    <dgm:cxn modelId="{6D3926DE-AB34-FF44-9CE5-802EAC4412E3}" type="presParOf" srcId="{8F835BCA-2434-F94F-BF40-0359B723BBC3}" destId="{DD82E25A-DE67-914A-87B4-CF08AE5F14F0}" srcOrd="0" destOrd="0" presId="urn:microsoft.com/office/officeart/2005/8/layout/cycle4"/>
    <dgm:cxn modelId="{2E900485-5925-1641-90B4-ED954E62AC5B}" type="presParOf" srcId="{8F835BCA-2434-F94F-BF40-0359B723BBC3}" destId="{82CE5950-C9BE-D248-BBCB-A000548C36BB}" srcOrd="1" destOrd="0" presId="urn:microsoft.com/office/officeart/2005/8/layout/cycle4"/>
    <dgm:cxn modelId="{833AAD90-5924-CC4C-AFB4-D44A5288D5D6}" type="presParOf" srcId="{A0A36BB5-7B20-FB4D-BFCC-FC7BD871767E}" destId="{4C0F1B29-BCC1-944B-8E27-26834B47BCF8}" srcOrd="3" destOrd="0" presId="urn:microsoft.com/office/officeart/2005/8/layout/cycle4"/>
    <dgm:cxn modelId="{C59FDC73-4990-0745-9E7A-32CB93904DB9}" type="presParOf" srcId="{4C0F1B29-BCC1-944B-8E27-26834B47BCF8}" destId="{F76066F6-62B9-0D4C-A5AD-9DF1411A460C}" srcOrd="0" destOrd="0" presId="urn:microsoft.com/office/officeart/2005/8/layout/cycle4"/>
    <dgm:cxn modelId="{7F5F6BDF-7D1F-AE4A-A8F0-B8C904689DE9}" type="presParOf" srcId="{4C0F1B29-BCC1-944B-8E27-26834B47BCF8}" destId="{3968064B-5A4F-C344-A2F5-0546EB7E3105}" srcOrd="1" destOrd="0" presId="urn:microsoft.com/office/officeart/2005/8/layout/cycle4"/>
    <dgm:cxn modelId="{C6DAFB49-2518-734D-AAE2-54817A917DB4}" type="presParOf" srcId="{A0A36BB5-7B20-FB4D-BFCC-FC7BD871767E}" destId="{0EAFF70C-7252-5544-9236-002E872E104B}" srcOrd="4" destOrd="0" presId="urn:microsoft.com/office/officeart/2005/8/layout/cycle4"/>
    <dgm:cxn modelId="{359988AE-45D4-5142-B409-D2BAD4836D20}" type="presParOf" srcId="{E570EBC5-36BB-704C-AF5A-26F610419C20}" destId="{32632B09-DB6D-BF4B-A571-B5FDBE5237CE}" srcOrd="1" destOrd="0" presId="urn:microsoft.com/office/officeart/2005/8/layout/cycle4"/>
    <dgm:cxn modelId="{1430799E-41FA-8E4C-9970-32A42F568A37}" type="presParOf" srcId="{32632B09-DB6D-BF4B-A571-B5FDBE5237CE}" destId="{E1B187B5-38F9-0743-AF87-19F0C15100C5}" srcOrd="0" destOrd="0" presId="urn:microsoft.com/office/officeart/2005/8/layout/cycle4"/>
    <dgm:cxn modelId="{35A381C3-80C3-8849-B67F-9B7EF23D8344}" type="presParOf" srcId="{32632B09-DB6D-BF4B-A571-B5FDBE5237CE}" destId="{D661B5B4-EC93-DA44-9475-EBFCF2F69935}" srcOrd="1" destOrd="0" presId="urn:microsoft.com/office/officeart/2005/8/layout/cycle4"/>
    <dgm:cxn modelId="{25E1FEF6-6C34-A042-9F5C-9041747F9FAE}" type="presParOf" srcId="{32632B09-DB6D-BF4B-A571-B5FDBE5237CE}" destId="{2F676DC5-8045-3B45-9205-279A3B2D3491}" srcOrd="2" destOrd="0" presId="urn:microsoft.com/office/officeart/2005/8/layout/cycle4"/>
    <dgm:cxn modelId="{64ED1DBC-B7EF-0A4F-B13C-5A024C8EFC53}" type="presParOf" srcId="{32632B09-DB6D-BF4B-A571-B5FDBE5237CE}" destId="{F16536AE-ABE8-124E-807F-1D7C9A1134A2}" srcOrd="3" destOrd="0" presId="urn:microsoft.com/office/officeart/2005/8/layout/cycle4"/>
    <dgm:cxn modelId="{12C4F5A4-7F07-2148-B681-BDB8E4452C7D}" type="presParOf" srcId="{32632B09-DB6D-BF4B-A571-B5FDBE5237CE}" destId="{407600B1-BC08-334B-BC48-131A301EA1D9}" srcOrd="4" destOrd="0" presId="urn:microsoft.com/office/officeart/2005/8/layout/cycle4"/>
    <dgm:cxn modelId="{525C4611-2F0F-E546-BFEC-0E1FED0754DB}" type="presParOf" srcId="{E570EBC5-36BB-704C-AF5A-26F610419C20}" destId="{B068D94F-1ECF-3A41-8D0D-2306B3F50122}" srcOrd="2" destOrd="0" presId="urn:microsoft.com/office/officeart/2005/8/layout/cycle4"/>
    <dgm:cxn modelId="{B460ED12-BBB5-744A-B1A1-6082D3B643D5}" type="presParOf" srcId="{E570EBC5-36BB-704C-AF5A-26F610419C20}" destId="{EB96974B-1535-2B4B-BE6C-59C229F8C0FA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87442F8-E9B5-AB45-8A2F-F8720A724283}" type="doc">
      <dgm:prSet loTypeId="urn:microsoft.com/office/officeart/2005/8/layout/default" loCatId="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5F448FE-DC9D-274A-9238-D51476FADB0F}">
      <dgm:prSet/>
      <dgm:spPr/>
      <dgm:t>
        <a:bodyPr/>
        <a:lstStyle/>
        <a:p>
          <a:pPr rtl="0"/>
          <a:r>
            <a:rPr lang="en-US" dirty="0" smtClean="0">
              <a:solidFill>
                <a:srgbClr val="000000"/>
              </a:solidFill>
            </a:rPr>
            <a:t>Transport</a:t>
          </a:r>
          <a:endParaRPr lang="en-US" dirty="0">
            <a:solidFill>
              <a:srgbClr val="000000"/>
            </a:solidFill>
          </a:endParaRPr>
        </a:p>
      </dgm:t>
    </dgm:pt>
    <dgm:pt modelId="{2070801B-B1B8-5841-9362-881FEED9875C}" type="parTrans" cxnId="{EA8FC8C2-0DD3-6B47-8ABD-69115AB9526B}">
      <dgm:prSet/>
      <dgm:spPr/>
      <dgm:t>
        <a:bodyPr/>
        <a:lstStyle/>
        <a:p>
          <a:endParaRPr lang="en-US"/>
        </a:p>
      </dgm:t>
    </dgm:pt>
    <dgm:pt modelId="{F78F3B7D-78B7-7444-8AA0-FC3565EED31D}" type="sibTrans" cxnId="{EA8FC8C2-0DD3-6B47-8ABD-69115AB9526B}">
      <dgm:prSet/>
      <dgm:spPr/>
      <dgm:t>
        <a:bodyPr/>
        <a:lstStyle/>
        <a:p>
          <a:endParaRPr lang="en-US"/>
        </a:p>
      </dgm:t>
    </dgm:pt>
    <dgm:pt modelId="{3D8B73C0-E0B6-DD41-B101-8118D3B872DF}">
      <dgm:prSet/>
      <dgm:spPr/>
      <dgm:t>
        <a:bodyPr/>
        <a:lstStyle/>
        <a:p>
          <a:pPr rtl="0"/>
          <a:r>
            <a:rPr lang="en-US" smtClean="0">
              <a:solidFill>
                <a:srgbClr val="000000"/>
              </a:solidFill>
            </a:rPr>
            <a:t>WebRtcEndpoint</a:t>
          </a:r>
          <a:endParaRPr lang="en-US">
            <a:solidFill>
              <a:srgbClr val="000000"/>
            </a:solidFill>
          </a:endParaRPr>
        </a:p>
      </dgm:t>
    </dgm:pt>
    <dgm:pt modelId="{81131A51-B301-3140-8A10-1937D25A1343}" type="parTrans" cxnId="{CEF465F3-A7AF-AF4B-8137-689FF2079051}">
      <dgm:prSet/>
      <dgm:spPr/>
      <dgm:t>
        <a:bodyPr/>
        <a:lstStyle/>
        <a:p>
          <a:endParaRPr lang="en-US"/>
        </a:p>
      </dgm:t>
    </dgm:pt>
    <dgm:pt modelId="{1F22DAE2-4FD8-724C-99BC-7E23397653A9}" type="sibTrans" cxnId="{CEF465F3-A7AF-AF4B-8137-689FF2079051}">
      <dgm:prSet/>
      <dgm:spPr/>
      <dgm:t>
        <a:bodyPr/>
        <a:lstStyle/>
        <a:p>
          <a:endParaRPr lang="en-US"/>
        </a:p>
      </dgm:t>
    </dgm:pt>
    <dgm:pt modelId="{781F3D98-1127-364C-AA32-4FA042ABC4C2}">
      <dgm:prSet/>
      <dgm:spPr/>
      <dgm:t>
        <a:bodyPr/>
        <a:lstStyle/>
        <a:p>
          <a:pPr rtl="0"/>
          <a:r>
            <a:rPr lang="en-US" smtClean="0">
              <a:solidFill>
                <a:srgbClr val="000000"/>
              </a:solidFill>
            </a:rPr>
            <a:t>RtpEndpoint</a:t>
          </a:r>
          <a:endParaRPr lang="en-US">
            <a:solidFill>
              <a:srgbClr val="000000"/>
            </a:solidFill>
          </a:endParaRPr>
        </a:p>
      </dgm:t>
    </dgm:pt>
    <dgm:pt modelId="{70B1B551-900A-0244-9A5B-FB300505B8CB}" type="parTrans" cxnId="{681D657D-8F1E-8E48-A114-5807D7955C86}">
      <dgm:prSet/>
      <dgm:spPr/>
      <dgm:t>
        <a:bodyPr/>
        <a:lstStyle/>
        <a:p>
          <a:endParaRPr lang="en-US"/>
        </a:p>
      </dgm:t>
    </dgm:pt>
    <dgm:pt modelId="{8AE1E976-4C76-7548-AF77-83EEC515B574}" type="sibTrans" cxnId="{681D657D-8F1E-8E48-A114-5807D7955C86}">
      <dgm:prSet/>
      <dgm:spPr/>
      <dgm:t>
        <a:bodyPr/>
        <a:lstStyle/>
        <a:p>
          <a:endParaRPr lang="en-US"/>
        </a:p>
      </dgm:t>
    </dgm:pt>
    <dgm:pt modelId="{5CB3B392-77E7-2A4C-98ED-70ADD4B98979}">
      <dgm:prSet/>
      <dgm:spPr/>
      <dgm:t>
        <a:bodyPr/>
        <a:lstStyle/>
        <a:p>
          <a:pPr rtl="0"/>
          <a:r>
            <a:rPr lang="en-US" smtClean="0">
              <a:solidFill>
                <a:srgbClr val="000000"/>
              </a:solidFill>
            </a:rPr>
            <a:t>HttpEndpoint</a:t>
          </a:r>
          <a:endParaRPr lang="en-US">
            <a:solidFill>
              <a:srgbClr val="000000"/>
            </a:solidFill>
          </a:endParaRPr>
        </a:p>
      </dgm:t>
    </dgm:pt>
    <dgm:pt modelId="{4E5F3FAE-C160-F44D-B58E-43B6DD411B61}" type="parTrans" cxnId="{0A6A83C4-004E-564E-B5E8-EC71652864D7}">
      <dgm:prSet/>
      <dgm:spPr/>
      <dgm:t>
        <a:bodyPr/>
        <a:lstStyle/>
        <a:p>
          <a:endParaRPr lang="en-US"/>
        </a:p>
      </dgm:t>
    </dgm:pt>
    <dgm:pt modelId="{43A273D0-50E1-E244-BFD9-32EBCBB98015}" type="sibTrans" cxnId="{0A6A83C4-004E-564E-B5E8-EC71652864D7}">
      <dgm:prSet/>
      <dgm:spPr/>
      <dgm:t>
        <a:bodyPr/>
        <a:lstStyle/>
        <a:p>
          <a:endParaRPr lang="en-US"/>
        </a:p>
      </dgm:t>
    </dgm:pt>
    <dgm:pt modelId="{5256770A-68E4-D540-9FEE-51F693479069}">
      <dgm:prSet/>
      <dgm:spPr/>
      <dgm:t>
        <a:bodyPr/>
        <a:lstStyle/>
        <a:p>
          <a:pPr rtl="0"/>
          <a:r>
            <a:rPr lang="en-US" dirty="0" smtClean="0">
              <a:solidFill>
                <a:srgbClr val="000000"/>
              </a:solidFill>
            </a:rPr>
            <a:t>Repository</a:t>
          </a:r>
          <a:endParaRPr lang="en-US" dirty="0">
            <a:solidFill>
              <a:srgbClr val="000000"/>
            </a:solidFill>
          </a:endParaRPr>
        </a:p>
      </dgm:t>
    </dgm:pt>
    <dgm:pt modelId="{E53A47FC-7248-C34D-B6EF-A894C9288DC8}" type="parTrans" cxnId="{86D75672-E38E-9D4B-9823-65D7BB2849D9}">
      <dgm:prSet/>
      <dgm:spPr/>
      <dgm:t>
        <a:bodyPr/>
        <a:lstStyle/>
        <a:p>
          <a:endParaRPr lang="en-US"/>
        </a:p>
      </dgm:t>
    </dgm:pt>
    <dgm:pt modelId="{29CE7560-A193-7C43-BC6B-B474747EDBE6}" type="sibTrans" cxnId="{86D75672-E38E-9D4B-9823-65D7BB2849D9}">
      <dgm:prSet/>
      <dgm:spPr/>
      <dgm:t>
        <a:bodyPr/>
        <a:lstStyle/>
        <a:p>
          <a:endParaRPr lang="en-US"/>
        </a:p>
      </dgm:t>
    </dgm:pt>
    <dgm:pt modelId="{0222CB55-09B2-AD4A-9596-2288B6158A4A}">
      <dgm:prSet/>
      <dgm:spPr/>
      <dgm:t>
        <a:bodyPr/>
        <a:lstStyle/>
        <a:p>
          <a:pPr rtl="0"/>
          <a:r>
            <a:rPr lang="en-US" smtClean="0">
              <a:solidFill>
                <a:srgbClr val="000000"/>
              </a:solidFill>
            </a:rPr>
            <a:t>PlayerEndPoint</a:t>
          </a:r>
          <a:endParaRPr lang="en-US">
            <a:solidFill>
              <a:srgbClr val="000000"/>
            </a:solidFill>
          </a:endParaRPr>
        </a:p>
      </dgm:t>
    </dgm:pt>
    <dgm:pt modelId="{DDE79A03-EEC0-144E-AA80-E2B862D39086}" type="parTrans" cxnId="{FEFD6158-40A0-9A4C-B80F-17460D75DB81}">
      <dgm:prSet/>
      <dgm:spPr/>
      <dgm:t>
        <a:bodyPr/>
        <a:lstStyle/>
        <a:p>
          <a:endParaRPr lang="en-US"/>
        </a:p>
      </dgm:t>
    </dgm:pt>
    <dgm:pt modelId="{60D1D180-4E63-6F41-A529-0A479EC4A23E}" type="sibTrans" cxnId="{FEFD6158-40A0-9A4C-B80F-17460D75DB81}">
      <dgm:prSet/>
      <dgm:spPr/>
      <dgm:t>
        <a:bodyPr/>
        <a:lstStyle/>
        <a:p>
          <a:endParaRPr lang="en-US"/>
        </a:p>
      </dgm:t>
    </dgm:pt>
    <dgm:pt modelId="{3AFE57D7-9517-8148-A435-9B46EEE47751}">
      <dgm:prSet/>
      <dgm:spPr/>
      <dgm:t>
        <a:bodyPr/>
        <a:lstStyle/>
        <a:p>
          <a:pPr rtl="0"/>
          <a:r>
            <a:rPr lang="en-US" smtClean="0">
              <a:solidFill>
                <a:srgbClr val="000000"/>
              </a:solidFill>
            </a:rPr>
            <a:t>RecorderEndPoint</a:t>
          </a:r>
          <a:endParaRPr lang="en-US">
            <a:solidFill>
              <a:srgbClr val="000000"/>
            </a:solidFill>
          </a:endParaRPr>
        </a:p>
      </dgm:t>
    </dgm:pt>
    <dgm:pt modelId="{8F9B22F0-F351-C942-B3E3-578F84D488AA}" type="parTrans" cxnId="{5BFF3D6D-7AAD-ED47-9928-3FDDE3D99725}">
      <dgm:prSet/>
      <dgm:spPr/>
      <dgm:t>
        <a:bodyPr/>
        <a:lstStyle/>
        <a:p>
          <a:endParaRPr lang="en-US"/>
        </a:p>
      </dgm:t>
    </dgm:pt>
    <dgm:pt modelId="{6F659963-FCE7-3A4A-8A30-9D29A4F3A027}" type="sibTrans" cxnId="{5BFF3D6D-7AAD-ED47-9928-3FDDE3D99725}">
      <dgm:prSet/>
      <dgm:spPr/>
      <dgm:t>
        <a:bodyPr/>
        <a:lstStyle/>
        <a:p>
          <a:endParaRPr lang="en-US"/>
        </a:p>
      </dgm:t>
    </dgm:pt>
    <dgm:pt modelId="{E9CFFFA5-E692-764F-B5B0-82EEA8059270}">
      <dgm:prSet/>
      <dgm:spPr/>
      <dgm:t>
        <a:bodyPr/>
        <a:lstStyle/>
        <a:p>
          <a:pPr rtl="0"/>
          <a:r>
            <a:rPr lang="en-US" smtClean="0">
              <a:solidFill>
                <a:srgbClr val="000000"/>
              </a:solidFill>
            </a:rPr>
            <a:t>Group communications</a:t>
          </a:r>
          <a:endParaRPr lang="en-US">
            <a:solidFill>
              <a:srgbClr val="000000"/>
            </a:solidFill>
          </a:endParaRPr>
        </a:p>
      </dgm:t>
    </dgm:pt>
    <dgm:pt modelId="{B9DB16F7-0967-A245-AB9E-79369F8C3EA9}" type="parTrans" cxnId="{015CE297-2B09-A346-AC9E-A91CEEEB8881}">
      <dgm:prSet/>
      <dgm:spPr/>
      <dgm:t>
        <a:bodyPr/>
        <a:lstStyle/>
        <a:p>
          <a:endParaRPr lang="en-US"/>
        </a:p>
      </dgm:t>
    </dgm:pt>
    <dgm:pt modelId="{1912E720-DF39-A54F-B318-9504AEA4D45E}" type="sibTrans" cxnId="{015CE297-2B09-A346-AC9E-A91CEEEB8881}">
      <dgm:prSet/>
      <dgm:spPr/>
      <dgm:t>
        <a:bodyPr/>
        <a:lstStyle/>
        <a:p>
          <a:endParaRPr lang="en-US"/>
        </a:p>
      </dgm:t>
    </dgm:pt>
    <dgm:pt modelId="{45BB4A89-5EFD-564A-9642-CEE53846EBFA}">
      <dgm:prSet/>
      <dgm:spPr/>
      <dgm:t>
        <a:bodyPr/>
        <a:lstStyle/>
        <a:p>
          <a:pPr rtl="0"/>
          <a:r>
            <a:rPr lang="en-US" dirty="0" err="1" smtClean="0">
              <a:solidFill>
                <a:srgbClr val="000000"/>
              </a:solidFill>
            </a:rPr>
            <a:t>MainMixer</a:t>
          </a:r>
          <a:endParaRPr lang="en-US" dirty="0">
            <a:solidFill>
              <a:srgbClr val="000000"/>
            </a:solidFill>
          </a:endParaRPr>
        </a:p>
      </dgm:t>
    </dgm:pt>
    <dgm:pt modelId="{E71F6A94-438F-3C46-856C-66DE7E2C7BD1}" type="parTrans" cxnId="{F0BCBB60-398C-FD47-A8DA-6316156E97B0}">
      <dgm:prSet/>
      <dgm:spPr/>
      <dgm:t>
        <a:bodyPr/>
        <a:lstStyle/>
        <a:p>
          <a:endParaRPr lang="en-US"/>
        </a:p>
      </dgm:t>
    </dgm:pt>
    <dgm:pt modelId="{AC1D36EB-AFFF-6441-B01E-D59C29738B5B}" type="sibTrans" cxnId="{F0BCBB60-398C-FD47-A8DA-6316156E97B0}">
      <dgm:prSet/>
      <dgm:spPr/>
      <dgm:t>
        <a:bodyPr/>
        <a:lstStyle/>
        <a:p>
          <a:endParaRPr lang="en-US"/>
        </a:p>
      </dgm:t>
    </dgm:pt>
    <dgm:pt modelId="{317247BA-35E6-A948-A25F-58B89C323F57}">
      <dgm:prSet/>
      <dgm:spPr/>
      <dgm:t>
        <a:bodyPr/>
        <a:lstStyle/>
        <a:p>
          <a:pPr rtl="0"/>
          <a:r>
            <a:rPr lang="en-US" dirty="0" err="1" smtClean="0">
              <a:solidFill>
                <a:srgbClr val="000000"/>
              </a:solidFill>
            </a:rPr>
            <a:t>GridMixer</a:t>
          </a:r>
          <a:endParaRPr lang="en-US" dirty="0">
            <a:solidFill>
              <a:srgbClr val="000000"/>
            </a:solidFill>
          </a:endParaRPr>
        </a:p>
      </dgm:t>
    </dgm:pt>
    <dgm:pt modelId="{1876F39F-0DAD-B243-8D51-3775334083C7}" type="parTrans" cxnId="{DA54E70E-8E35-0345-B5A0-4FDF70E93CF9}">
      <dgm:prSet/>
      <dgm:spPr/>
      <dgm:t>
        <a:bodyPr/>
        <a:lstStyle/>
        <a:p>
          <a:endParaRPr lang="en-US"/>
        </a:p>
      </dgm:t>
    </dgm:pt>
    <dgm:pt modelId="{12A347BF-2B2C-8E45-844C-E29EFDD0969D}" type="sibTrans" cxnId="{DA54E70E-8E35-0345-B5A0-4FDF70E93CF9}">
      <dgm:prSet/>
      <dgm:spPr/>
      <dgm:t>
        <a:bodyPr/>
        <a:lstStyle/>
        <a:p>
          <a:endParaRPr lang="en-US"/>
        </a:p>
      </dgm:t>
    </dgm:pt>
    <dgm:pt modelId="{9331386D-6C32-4547-A1BC-42AB89E89B10}">
      <dgm:prSet/>
      <dgm:spPr/>
      <dgm:t>
        <a:bodyPr/>
        <a:lstStyle/>
        <a:p>
          <a:pPr rtl="0"/>
          <a:r>
            <a:rPr lang="en-US" dirty="0" err="1" smtClean="0">
              <a:solidFill>
                <a:srgbClr val="000000"/>
              </a:solidFill>
            </a:rPr>
            <a:t>RoundRobinMixer</a:t>
          </a:r>
          <a:endParaRPr lang="en-US" dirty="0">
            <a:solidFill>
              <a:srgbClr val="000000"/>
            </a:solidFill>
          </a:endParaRPr>
        </a:p>
      </dgm:t>
    </dgm:pt>
    <dgm:pt modelId="{FE0DD634-9E9B-484D-A723-35006F4FFF26}" type="parTrans" cxnId="{66483F0B-6C68-694D-A8FC-1B7235BB45EA}">
      <dgm:prSet/>
      <dgm:spPr/>
      <dgm:t>
        <a:bodyPr/>
        <a:lstStyle/>
        <a:p>
          <a:endParaRPr lang="en-US"/>
        </a:p>
      </dgm:t>
    </dgm:pt>
    <dgm:pt modelId="{006EC749-26E6-6D4F-BCAE-063510EF8629}" type="sibTrans" cxnId="{66483F0B-6C68-694D-A8FC-1B7235BB45EA}">
      <dgm:prSet/>
      <dgm:spPr/>
      <dgm:t>
        <a:bodyPr/>
        <a:lstStyle/>
        <a:p>
          <a:endParaRPr lang="en-US"/>
        </a:p>
      </dgm:t>
    </dgm:pt>
    <dgm:pt modelId="{15830B12-A0B5-4048-9E16-CC688976B60C}">
      <dgm:prSet/>
      <dgm:spPr/>
      <dgm:t>
        <a:bodyPr/>
        <a:lstStyle/>
        <a:p>
          <a:pPr rtl="0"/>
          <a:r>
            <a:rPr lang="en-US" smtClean="0">
              <a:solidFill>
                <a:srgbClr val="000000"/>
              </a:solidFill>
            </a:rPr>
            <a:t>Filters</a:t>
          </a:r>
          <a:endParaRPr lang="en-US">
            <a:solidFill>
              <a:srgbClr val="000000"/>
            </a:solidFill>
          </a:endParaRPr>
        </a:p>
      </dgm:t>
    </dgm:pt>
    <dgm:pt modelId="{B6C1CC54-6990-5F48-9C3A-39DAC4D6DE5A}" type="parTrans" cxnId="{156125B0-7131-4648-9873-17FD0DAE051B}">
      <dgm:prSet/>
      <dgm:spPr/>
      <dgm:t>
        <a:bodyPr/>
        <a:lstStyle/>
        <a:p>
          <a:endParaRPr lang="en-US"/>
        </a:p>
      </dgm:t>
    </dgm:pt>
    <dgm:pt modelId="{B07422FF-1A81-784A-99CE-80E386FEC99C}" type="sibTrans" cxnId="{156125B0-7131-4648-9873-17FD0DAE051B}">
      <dgm:prSet/>
      <dgm:spPr/>
      <dgm:t>
        <a:bodyPr/>
        <a:lstStyle/>
        <a:p>
          <a:endParaRPr lang="en-US"/>
        </a:p>
      </dgm:t>
    </dgm:pt>
    <dgm:pt modelId="{6131E3D4-A88E-1842-A01C-4A25002E078D}">
      <dgm:prSet/>
      <dgm:spPr/>
      <dgm:t>
        <a:bodyPr/>
        <a:lstStyle/>
        <a:p>
          <a:pPr rtl="0"/>
          <a:r>
            <a:rPr lang="en-US" smtClean="0">
              <a:solidFill>
                <a:srgbClr val="000000"/>
              </a:solidFill>
            </a:rPr>
            <a:t>FaceRecognitionFilter (events)</a:t>
          </a:r>
          <a:endParaRPr lang="en-US">
            <a:solidFill>
              <a:srgbClr val="000000"/>
            </a:solidFill>
          </a:endParaRPr>
        </a:p>
      </dgm:t>
    </dgm:pt>
    <dgm:pt modelId="{B0D41C9A-89D2-B349-863C-A69038A8D28D}" type="parTrans" cxnId="{B3CF509B-39E3-4542-8D29-72EA7D92DA04}">
      <dgm:prSet/>
      <dgm:spPr/>
      <dgm:t>
        <a:bodyPr/>
        <a:lstStyle/>
        <a:p>
          <a:endParaRPr lang="en-US"/>
        </a:p>
      </dgm:t>
    </dgm:pt>
    <dgm:pt modelId="{EB2366CF-3364-694B-B531-3FA3712022E4}" type="sibTrans" cxnId="{B3CF509B-39E3-4542-8D29-72EA7D92DA04}">
      <dgm:prSet/>
      <dgm:spPr/>
      <dgm:t>
        <a:bodyPr/>
        <a:lstStyle/>
        <a:p>
          <a:endParaRPr lang="en-US"/>
        </a:p>
      </dgm:t>
    </dgm:pt>
    <dgm:pt modelId="{62621BEC-3E46-9D40-9EC5-7F6F825330B5}">
      <dgm:prSet/>
      <dgm:spPr/>
      <dgm:t>
        <a:bodyPr/>
        <a:lstStyle/>
        <a:p>
          <a:pPr rtl="0"/>
          <a:r>
            <a:rPr lang="en-US" smtClean="0">
              <a:solidFill>
                <a:srgbClr val="000000"/>
              </a:solidFill>
            </a:rPr>
            <a:t>JackVaderFilter</a:t>
          </a:r>
          <a:endParaRPr lang="en-US">
            <a:solidFill>
              <a:srgbClr val="000000"/>
            </a:solidFill>
          </a:endParaRPr>
        </a:p>
      </dgm:t>
    </dgm:pt>
    <dgm:pt modelId="{96676043-8B5E-E84C-A081-CD010D11B0B7}" type="parTrans" cxnId="{C994D988-49F0-2C4A-B5F4-1514F9252AC8}">
      <dgm:prSet/>
      <dgm:spPr/>
      <dgm:t>
        <a:bodyPr/>
        <a:lstStyle/>
        <a:p>
          <a:endParaRPr lang="en-US"/>
        </a:p>
      </dgm:t>
    </dgm:pt>
    <dgm:pt modelId="{68FA3F98-C1B1-A644-8EC8-2603839C46A9}" type="sibTrans" cxnId="{C994D988-49F0-2C4A-B5F4-1514F9252AC8}">
      <dgm:prSet/>
      <dgm:spPr/>
      <dgm:t>
        <a:bodyPr/>
        <a:lstStyle/>
        <a:p>
          <a:endParaRPr lang="en-US"/>
        </a:p>
      </dgm:t>
    </dgm:pt>
    <dgm:pt modelId="{54ED077D-8CF6-9443-B865-D30623DDB3FF}">
      <dgm:prSet/>
      <dgm:spPr/>
      <dgm:t>
        <a:bodyPr/>
        <a:lstStyle/>
        <a:p>
          <a:pPr rtl="0"/>
          <a:r>
            <a:rPr lang="en-US" dirty="0" smtClean="0">
              <a:solidFill>
                <a:srgbClr val="000000"/>
              </a:solidFill>
            </a:rPr>
            <a:t>QR/Barcode detector</a:t>
          </a:r>
          <a:endParaRPr lang="en-US" dirty="0">
            <a:solidFill>
              <a:srgbClr val="000000"/>
            </a:solidFill>
          </a:endParaRPr>
        </a:p>
      </dgm:t>
    </dgm:pt>
    <dgm:pt modelId="{4BA04DAD-E434-C046-9BFF-1C6FCD72898A}" type="parTrans" cxnId="{C31FA82A-F2C2-8A4F-BE38-4B99F1DAD59A}">
      <dgm:prSet/>
      <dgm:spPr/>
      <dgm:t>
        <a:bodyPr/>
        <a:lstStyle/>
        <a:p>
          <a:endParaRPr lang="en-US"/>
        </a:p>
      </dgm:t>
    </dgm:pt>
    <dgm:pt modelId="{1086F4AB-CD3C-074D-ACC6-9E84A6160406}" type="sibTrans" cxnId="{C31FA82A-F2C2-8A4F-BE38-4B99F1DAD59A}">
      <dgm:prSet/>
      <dgm:spPr/>
      <dgm:t>
        <a:bodyPr/>
        <a:lstStyle/>
        <a:p>
          <a:endParaRPr lang="en-US"/>
        </a:p>
      </dgm:t>
    </dgm:pt>
    <dgm:pt modelId="{7B0AC2F8-1516-D348-98E0-1A301A6B0DFE}">
      <dgm:prSet/>
      <dgm:spPr/>
      <dgm:t>
        <a:bodyPr/>
        <a:lstStyle/>
        <a:p>
          <a:pPr rtl="0"/>
          <a:r>
            <a:rPr lang="en-US" smtClean="0">
              <a:solidFill>
                <a:srgbClr val="000000"/>
              </a:solidFill>
            </a:rPr>
            <a:t>PlateRecognitionFilter (events)</a:t>
          </a:r>
          <a:endParaRPr lang="en-US">
            <a:solidFill>
              <a:srgbClr val="000000"/>
            </a:solidFill>
          </a:endParaRPr>
        </a:p>
      </dgm:t>
    </dgm:pt>
    <dgm:pt modelId="{C1DC52F1-F245-EC48-9359-81141A11C05F}" type="parTrans" cxnId="{013396D3-6137-A648-9F30-C5C8232ED094}">
      <dgm:prSet/>
      <dgm:spPr/>
      <dgm:t>
        <a:bodyPr/>
        <a:lstStyle/>
        <a:p>
          <a:endParaRPr lang="en-US"/>
        </a:p>
      </dgm:t>
    </dgm:pt>
    <dgm:pt modelId="{FD8B10B2-2C9B-A041-8C9B-A335E8579A9A}" type="sibTrans" cxnId="{013396D3-6137-A648-9F30-C5C8232ED094}">
      <dgm:prSet/>
      <dgm:spPr/>
      <dgm:t>
        <a:bodyPr/>
        <a:lstStyle/>
        <a:p>
          <a:endParaRPr lang="en-US"/>
        </a:p>
      </dgm:t>
    </dgm:pt>
    <dgm:pt modelId="{F7552B4C-4339-FB48-82D8-1EF8F20D5546}">
      <dgm:prSet/>
      <dgm:spPr/>
      <dgm:t>
        <a:bodyPr/>
        <a:lstStyle/>
        <a:p>
          <a:pPr rtl="0"/>
          <a:r>
            <a:rPr lang="en-US" dirty="0" err="1" smtClean="0">
              <a:solidFill>
                <a:srgbClr val="000000"/>
              </a:solidFill>
            </a:rPr>
            <a:t>ColorTrackingFilter</a:t>
          </a:r>
          <a:r>
            <a:rPr lang="en-US" dirty="0" smtClean="0">
              <a:solidFill>
                <a:srgbClr val="000000"/>
              </a:solidFill>
            </a:rPr>
            <a:t> (events)</a:t>
          </a:r>
          <a:endParaRPr lang="en-US" dirty="0">
            <a:solidFill>
              <a:srgbClr val="000000"/>
            </a:solidFill>
          </a:endParaRPr>
        </a:p>
      </dgm:t>
    </dgm:pt>
    <dgm:pt modelId="{D42ECB67-86FD-3A40-847F-23E2CA5BD9B9}" type="parTrans" cxnId="{F7EBE644-0993-9D48-B95A-AB3CA5A2B553}">
      <dgm:prSet/>
      <dgm:spPr/>
      <dgm:t>
        <a:bodyPr/>
        <a:lstStyle/>
        <a:p>
          <a:endParaRPr lang="en-US"/>
        </a:p>
      </dgm:t>
    </dgm:pt>
    <dgm:pt modelId="{2CA66E97-2CF0-664B-BF66-3D6418396C0B}" type="sibTrans" cxnId="{F7EBE644-0993-9D48-B95A-AB3CA5A2B553}">
      <dgm:prSet/>
      <dgm:spPr/>
      <dgm:t>
        <a:bodyPr/>
        <a:lstStyle/>
        <a:p>
          <a:endParaRPr lang="en-US"/>
        </a:p>
      </dgm:t>
    </dgm:pt>
    <dgm:pt modelId="{23B2024F-BE75-FA47-84DA-536FE9A3AB85}">
      <dgm:prSet/>
      <dgm:spPr/>
      <dgm:t>
        <a:bodyPr/>
        <a:lstStyle/>
        <a:p>
          <a:pPr rtl="0"/>
          <a:r>
            <a:rPr lang="en-US" dirty="0" smtClean="0">
              <a:solidFill>
                <a:srgbClr val="000000"/>
              </a:solidFill>
            </a:rPr>
            <a:t>And growing …</a:t>
          </a:r>
          <a:endParaRPr lang="en-US" dirty="0">
            <a:solidFill>
              <a:srgbClr val="000000"/>
            </a:solidFill>
          </a:endParaRPr>
        </a:p>
      </dgm:t>
    </dgm:pt>
    <dgm:pt modelId="{7F6FA3DA-07AA-2A44-84E5-8CF847319F5F}" type="parTrans" cxnId="{9EF080E6-EAF1-AA40-8C86-E3BA4E5CDE11}">
      <dgm:prSet/>
      <dgm:spPr/>
      <dgm:t>
        <a:bodyPr/>
        <a:lstStyle/>
        <a:p>
          <a:endParaRPr lang="en-US"/>
        </a:p>
      </dgm:t>
    </dgm:pt>
    <dgm:pt modelId="{AD826E1F-0AED-804C-AF89-14D1978BB3EB}" type="sibTrans" cxnId="{9EF080E6-EAF1-AA40-8C86-E3BA4E5CDE11}">
      <dgm:prSet/>
      <dgm:spPr/>
      <dgm:t>
        <a:bodyPr/>
        <a:lstStyle/>
        <a:p>
          <a:endParaRPr lang="en-US"/>
        </a:p>
      </dgm:t>
    </dgm:pt>
    <dgm:pt modelId="{52415E6A-72D1-BB4B-8E4E-A606C1415C92}" type="pres">
      <dgm:prSet presAssocID="{787442F8-E9B5-AB45-8A2F-F8720A72428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61C1EB7-5FA6-9B4D-80D8-58296F5287AB}" type="pres">
      <dgm:prSet presAssocID="{45F448FE-DC9D-274A-9238-D51476FADB0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504F44-1FC6-C147-A0AC-845129A780BF}" type="pres">
      <dgm:prSet presAssocID="{F78F3B7D-78B7-7444-8AA0-FC3565EED31D}" presName="sibTrans" presStyleCnt="0"/>
      <dgm:spPr/>
    </dgm:pt>
    <dgm:pt modelId="{E88D3CCF-C213-634F-B53D-03070F9AB4DA}" type="pres">
      <dgm:prSet presAssocID="{5256770A-68E4-D540-9FEE-51F69347906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5E2CF9-5242-0C47-B944-56EA7CC23C55}" type="pres">
      <dgm:prSet presAssocID="{29CE7560-A193-7C43-BC6B-B474747EDBE6}" presName="sibTrans" presStyleCnt="0"/>
      <dgm:spPr/>
    </dgm:pt>
    <dgm:pt modelId="{748693C3-6647-E541-B834-6271DA9EC7D3}" type="pres">
      <dgm:prSet presAssocID="{E9CFFFA5-E692-764F-B5B0-82EEA805927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862A58-190C-EE45-B864-DF6051E42E27}" type="pres">
      <dgm:prSet presAssocID="{1912E720-DF39-A54F-B318-9504AEA4D45E}" presName="sibTrans" presStyleCnt="0"/>
      <dgm:spPr/>
    </dgm:pt>
    <dgm:pt modelId="{75494311-2C4C-F342-AEB6-7A468CB3598A}" type="pres">
      <dgm:prSet presAssocID="{15830B12-A0B5-4048-9E16-CC688976B60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E1A6F5-52E8-0945-8DAB-05E4BB8A0153}" type="pres">
      <dgm:prSet presAssocID="{B07422FF-1A81-784A-99CE-80E386FEC99C}" presName="sibTrans" presStyleCnt="0"/>
      <dgm:spPr/>
    </dgm:pt>
    <dgm:pt modelId="{3B9A90CA-0B39-044C-8A0E-091A732603BA}" type="pres">
      <dgm:prSet presAssocID="{23B2024F-BE75-FA47-84DA-536FE9A3AB8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156656-272B-874C-819C-BFFB25F9BB80}" type="presOf" srcId="{9331386D-6C32-4547-A1BC-42AB89E89B10}" destId="{748693C3-6647-E541-B834-6271DA9EC7D3}" srcOrd="0" destOrd="3" presId="urn:microsoft.com/office/officeart/2005/8/layout/default"/>
    <dgm:cxn modelId="{906CBAB5-214B-5B45-B033-DEF077DAC26C}" type="presOf" srcId="{23B2024F-BE75-FA47-84DA-536FE9A3AB85}" destId="{3B9A90CA-0B39-044C-8A0E-091A732603BA}" srcOrd="0" destOrd="0" presId="urn:microsoft.com/office/officeart/2005/8/layout/default"/>
    <dgm:cxn modelId="{C31FA82A-F2C2-8A4F-BE38-4B99F1DAD59A}" srcId="{15830B12-A0B5-4048-9E16-CC688976B60C}" destId="{54ED077D-8CF6-9443-B865-D30623DDB3FF}" srcOrd="2" destOrd="0" parTransId="{4BA04DAD-E434-C046-9BFF-1C6FCD72898A}" sibTransId="{1086F4AB-CD3C-074D-ACC6-9E84A6160406}"/>
    <dgm:cxn modelId="{5948D044-56F9-D240-8842-98613EF632DA}" type="presOf" srcId="{3D8B73C0-E0B6-DD41-B101-8118D3B872DF}" destId="{561C1EB7-5FA6-9B4D-80D8-58296F5287AB}" srcOrd="0" destOrd="1" presId="urn:microsoft.com/office/officeart/2005/8/layout/default"/>
    <dgm:cxn modelId="{5BFF3D6D-7AAD-ED47-9928-3FDDE3D99725}" srcId="{5256770A-68E4-D540-9FEE-51F693479069}" destId="{3AFE57D7-9517-8148-A435-9B46EEE47751}" srcOrd="1" destOrd="0" parTransId="{8F9B22F0-F351-C942-B3E3-578F84D488AA}" sibTransId="{6F659963-FCE7-3A4A-8A30-9D29A4F3A027}"/>
    <dgm:cxn modelId="{D478F0D4-BD44-8846-AC13-082A9EBED542}" type="presOf" srcId="{5CB3B392-77E7-2A4C-98ED-70ADD4B98979}" destId="{561C1EB7-5FA6-9B4D-80D8-58296F5287AB}" srcOrd="0" destOrd="3" presId="urn:microsoft.com/office/officeart/2005/8/layout/default"/>
    <dgm:cxn modelId="{F9BD66F9-CA3A-BF4B-A60E-20DA101A7235}" type="presOf" srcId="{5256770A-68E4-D540-9FEE-51F693479069}" destId="{E88D3CCF-C213-634F-B53D-03070F9AB4DA}" srcOrd="0" destOrd="0" presId="urn:microsoft.com/office/officeart/2005/8/layout/default"/>
    <dgm:cxn modelId="{66483F0B-6C68-694D-A8FC-1B7235BB45EA}" srcId="{E9CFFFA5-E692-764F-B5B0-82EEA8059270}" destId="{9331386D-6C32-4547-A1BC-42AB89E89B10}" srcOrd="2" destOrd="0" parTransId="{FE0DD634-9E9B-484D-A723-35006F4FFF26}" sibTransId="{006EC749-26E6-6D4F-BCAE-063510EF8629}"/>
    <dgm:cxn modelId="{F7EBE644-0993-9D48-B95A-AB3CA5A2B553}" srcId="{15830B12-A0B5-4048-9E16-CC688976B60C}" destId="{F7552B4C-4339-FB48-82D8-1EF8F20D5546}" srcOrd="4" destOrd="0" parTransId="{D42ECB67-86FD-3A40-847F-23E2CA5BD9B9}" sibTransId="{2CA66E97-2CF0-664B-BF66-3D6418396C0B}"/>
    <dgm:cxn modelId="{CAC42FB1-97FF-CD48-AA70-E18E3D284E0B}" type="presOf" srcId="{45F448FE-DC9D-274A-9238-D51476FADB0F}" destId="{561C1EB7-5FA6-9B4D-80D8-58296F5287AB}" srcOrd="0" destOrd="0" presId="urn:microsoft.com/office/officeart/2005/8/layout/default"/>
    <dgm:cxn modelId="{04E558C5-EB67-EA4C-A6A5-42631BCBF9C6}" type="presOf" srcId="{54ED077D-8CF6-9443-B865-D30623DDB3FF}" destId="{75494311-2C4C-F342-AEB6-7A468CB3598A}" srcOrd="0" destOrd="3" presId="urn:microsoft.com/office/officeart/2005/8/layout/default"/>
    <dgm:cxn modelId="{B3CF509B-39E3-4542-8D29-72EA7D92DA04}" srcId="{15830B12-A0B5-4048-9E16-CC688976B60C}" destId="{6131E3D4-A88E-1842-A01C-4A25002E078D}" srcOrd="0" destOrd="0" parTransId="{B0D41C9A-89D2-B349-863C-A69038A8D28D}" sibTransId="{EB2366CF-3364-694B-B531-3FA3712022E4}"/>
    <dgm:cxn modelId="{9EF080E6-EAF1-AA40-8C86-E3BA4E5CDE11}" srcId="{787442F8-E9B5-AB45-8A2F-F8720A724283}" destId="{23B2024F-BE75-FA47-84DA-536FE9A3AB85}" srcOrd="4" destOrd="0" parTransId="{7F6FA3DA-07AA-2A44-84E5-8CF847319F5F}" sibTransId="{AD826E1F-0AED-804C-AF89-14D1978BB3EB}"/>
    <dgm:cxn modelId="{5B36DA70-D4E2-DD40-84CD-FE7C4FB0D65A}" type="presOf" srcId="{7B0AC2F8-1516-D348-98E0-1A301A6B0DFE}" destId="{75494311-2C4C-F342-AEB6-7A468CB3598A}" srcOrd="0" destOrd="4" presId="urn:microsoft.com/office/officeart/2005/8/layout/default"/>
    <dgm:cxn modelId="{015CE297-2B09-A346-AC9E-A91CEEEB8881}" srcId="{787442F8-E9B5-AB45-8A2F-F8720A724283}" destId="{E9CFFFA5-E692-764F-B5B0-82EEA8059270}" srcOrd="2" destOrd="0" parTransId="{B9DB16F7-0967-A245-AB9E-79369F8C3EA9}" sibTransId="{1912E720-DF39-A54F-B318-9504AEA4D45E}"/>
    <dgm:cxn modelId="{D429A465-907C-B34A-AE98-C5FDB7BA8658}" type="presOf" srcId="{E9CFFFA5-E692-764F-B5B0-82EEA8059270}" destId="{748693C3-6647-E541-B834-6271DA9EC7D3}" srcOrd="0" destOrd="0" presId="urn:microsoft.com/office/officeart/2005/8/layout/default"/>
    <dgm:cxn modelId="{ACBC76C8-74FC-DD46-AD1E-88EBF43D50A3}" type="presOf" srcId="{787442F8-E9B5-AB45-8A2F-F8720A724283}" destId="{52415E6A-72D1-BB4B-8E4E-A606C1415C92}" srcOrd="0" destOrd="0" presId="urn:microsoft.com/office/officeart/2005/8/layout/default"/>
    <dgm:cxn modelId="{FEFD6158-40A0-9A4C-B80F-17460D75DB81}" srcId="{5256770A-68E4-D540-9FEE-51F693479069}" destId="{0222CB55-09B2-AD4A-9596-2288B6158A4A}" srcOrd="0" destOrd="0" parTransId="{DDE79A03-EEC0-144E-AA80-E2B862D39086}" sibTransId="{60D1D180-4E63-6F41-A529-0A479EC4A23E}"/>
    <dgm:cxn modelId="{EA8FC8C2-0DD3-6B47-8ABD-69115AB9526B}" srcId="{787442F8-E9B5-AB45-8A2F-F8720A724283}" destId="{45F448FE-DC9D-274A-9238-D51476FADB0F}" srcOrd="0" destOrd="0" parTransId="{2070801B-B1B8-5841-9362-881FEED9875C}" sibTransId="{F78F3B7D-78B7-7444-8AA0-FC3565EED31D}"/>
    <dgm:cxn modelId="{C994D988-49F0-2C4A-B5F4-1514F9252AC8}" srcId="{15830B12-A0B5-4048-9E16-CC688976B60C}" destId="{62621BEC-3E46-9D40-9EC5-7F6F825330B5}" srcOrd="1" destOrd="0" parTransId="{96676043-8B5E-E84C-A081-CD010D11B0B7}" sibTransId="{68FA3F98-C1B1-A644-8EC8-2603839C46A9}"/>
    <dgm:cxn modelId="{0A6A83C4-004E-564E-B5E8-EC71652864D7}" srcId="{45F448FE-DC9D-274A-9238-D51476FADB0F}" destId="{5CB3B392-77E7-2A4C-98ED-70ADD4B98979}" srcOrd="2" destOrd="0" parTransId="{4E5F3FAE-C160-F44D-B58E-43B6DD411B61}" sibTransId="{43A273D0-50E1-E244-BFD9-32EBCBB98015}"/>
    <dgm:cxn modelId="{F552D508-70B0-0042-8930-7C8F561AF681}" type="presOf" srcId="{15830B12-A0B5-4048-9E16-CC688976B60C}" destId="{75494311-2C4C-F342-AEB6-7A468CB3598A}" srcOrd="0" destOrd="0" presId="urn:microsoft.com/office/officeart/2005/8/layout/default"/>
    <dgm:cxn modelId="{013396D3-6137-A648-9F30-C5C8232ED094}" srcId="{15830B12-A0B5-4048-9E16-CC688976B60C}" destId="{7B0AC2F8-1516-D348-98E0-1A301A6B0DFE}" srcOrd="3" destOrd="0" parTransId="{C1DC52F1-F245-EC48-9359-81141A11C05F}" sibTransId="{FD8B10B2-2C9B-A041-8C9B-A335E8579A9A}"/>
    <dgm:cxn modelId="{156125B0-7131-4648-9873-17FD0DAE051B}" srcId="{787442F8-E9B5-AB45-8A2F-F8720A724283}" destId="{15830B12-A0B5-4048-9E16-CC688976B60C}" srcOrd="3" destOrd="0" parTransId="{B6C1CC54-6990-5F48-9C3A-39DAC4D6DE5A}" sibTransId="{B07422FF-1A81-784A-99CE-80E386FEC99C}"/>
    <dgm:cxn modelId="{66F20D90-6CA5-8B46-A4D1-7E1E4AB10DCC}" type="presOf" srcId="{6131E3D4-A88E-1842-A01C-4A25002E078D}" destId="{75494311-2C4C-F342-AEB6-7A468CB3598A}" srcOrd="0" destOrd="1" presId="urn:microsoft.com/office/officeart/2005/8/layout/default"/>
    <dgm:cxn modelId="{E27F93A4-7F11-1245-8D7D-CB77E6F74271}" type="presOf" srcId="{317247BA-35E6-A948-A25F-58B89C323F57}" destId="{748693C3-6647-E541-B834-6271DA9EC7D3}" srcOrd="0" destOrd="2" presId="urn:microsoft.com/office/officeart/2005/8/layout/default"/>
    <dgm:cxn modelId="{F0BCBB60-398C-FD47-A8DA-6316156E97B0}" srcId="{E9CFFFA5-E692-764F-B5B0-82EEA8059270}" destId="{45BB4A89-5EFD-564A-9642-CEE53846EBFA}" srcOrd="0" destOrd="0" parTransId="{E71F6A94-438F-3C46-856C-66DE7E2C7BD1}" sibTransId="{AC1D36EB-AFFF-6441-B01E-D59C29738B5B}"/>
    <dgm:cxn modelId="{806473DE-3F2A-7343-96F0-76D5CE215AF5}" type="presOf" srcId="{62621BEC-3E46-9D40-9EC5-7F6F825330B5}" destId="{75494311-2C4C-F342-AEB6-7A468CB3598A}" srcOrd="0" destOrd="2" presId="urn:microsoft.com/office/officeart/2005/8/layout/default"/>
    <dgm:cxn modelId="{38901B60-211D-B24E-ABF1-DEECA13D3940}" type="presOf" srcId="{0222CB55-09B2-AD4A-9596-2288B6158A4A}" destId="{E88D3CCF-C213-634F-B53D-03070F9AB4DA}" srcOrd="0" destOrd="1" presId="urn:microsoft.com/office/officeart/2005/8/layout/default"/>
    <dgm:cxn modelId="{0D09F9F7-077D-1842-A639-C38E5AE65945}" type="presOf" srcId="{F7552B4C-4339-FB48-82D8-1EF8F20D5546}" destId="{75494311-2C4C-F342-AEB6-7A468CB3598A}" srcOrd="0" destOrd="5" presId="urn:microsoft.com/office/officeart/2005/8/layout/default"/>
    <dgm:cxn modelId="{86D75672-E38E-9D4B-9823-65D7BB2849D9}" srcId="{787442F8-E9B5-AB45-8A2F-F8720A724283}" destId="{5256770A-68E4-D540-9FEE-51F693479069}" srcOrd="1" destOrd="0" parTransId="{E53A47FC-7248-C34D-B6EF-A894C9288DC8}" sibTransId="{29CE7560-A193-7C43-BC6B-B474747EDBE6}"/>
    <dgm:cxn modelId="{CEF465F3-A7AF-AF4B-8137-689FF2079051}" srcId="{45F448FE-DC9D-274A-9238-D51476FADB0F}" destId="{3D8B73C0-E0B6-DD41-B101-8118D3B872DF}" srcOrd="0" destOrd="0" parTransId="{81131A51-B301-3140-8A10-1937D25A1343}" sibTransId="{1F22DAE2-4FD8-724C-99BC-7E23397653A9}"/>
    <dgm:cxn modelId="{DE0A8EBA-709A-8143-BCC7-420A771E03D8}" type="presOf" srcId="{781F3D98-1127-364C-AA32-4FA042ABC4C2}" destId="{561C1EB7-5FA6-9B4D-80D8-58296F5287AB}" srcOrd="0" destOrd="2" presId="urn:microsoft.com/office/officeart/2005/8/layout/default"/>
    <dgm:cxn modelId="{14CADF3C-E76E-AD4E-A62C-4551642F1B16}" type="presOf" srcId="{45BB4A89-5EFD-564A-9642-CEE53846EBFA}" destId="{748693C3-6647-E541-B834-6271DA9EC7D3}" srcOrd="0" destOrd="1" presId="urn:microsoft.com/office/officeart/2005/8/layout/default"/>
    <dgm:cxn modelId="{1E195179-3544-0C43-8349-1D7A4C027931}" type="presOf" srcId="{3AFE57D7-9517-8148-A435-9B46EEE47751}" destId="{E88D3CCF-C213-634F-B53D-03070F9AB4DA}" srcOrd="0" destOrd="2" presId="urn:microsoft.com/office/officeart/2005/8/layout/default"/>
    <dgm:cxn modelId="{DA54E70E-8E35-0345-B5A0-4FDF70E93CF9}" srcId="{E9CFFFA5-E692-764F-B5B0-82EEA8059270}" destId="{317247BA-35E6-A948-A25F-58B89C323F57}" srcOrd="1" destOrd="0" parTransId="{1876F39F-0DAD-B243-8D51-3775334083C7}" sibTransId="{12A347BF-2B2C-8E45-844C-E29EFDD0969D}"/>
    <dgm:cxn modelId="{681D657D-8F1E-8E48-A114-5807D7955C86}" srcId="{45F448FE-DC9D-274A-9238-D51476FADB0F}" destId="{781F3D98-1127-364C-AA32-4FA042ABC4C2}" srcOrd="1" destOrd="0" parTransId="{70B1B551-900A-0244-9A5B-FB300505B8CB}" sibTransId="{8AE1E976-4C76-7548-AF77-83EEC515B574}"/>
    <dgm:cxn modelId="{C2588A12-6B8F-ED4F-80A1-62CF44B7131A}" type="presParOf" srcId="{52415E6A-72D1-BB4B-8E4E-A606C1415C92}" destId="{561C1EB7-5FA6-9B4D-80D8-58296F5287AB}" srcOrd="0" destOrd="0" presId="urn:microsoft.com/office/officeart/2005/8/layout/default"/>
    <dgm:cxn modelId="{BA66A628-4FD8-DF4F-A2CC-75207CE45C1E}" type="presParOf" srcId="{52415E6A-72D1-BB4B-8E4E-A606C1415C92}" destId="{11504F44-1FC6-C147-A0AC-845129A780BF}" srcOrd="1" destOrd="0" presId="urn:microsoft.com/office/officeart/2005/8/layout/default"/>
    <dgm:cxn modelId="{902AFA6D-7ABE-9143-992F-0AF8EF3335BA}" type="presParOf" srcId="{52415E6A-72D1-BB4B-8E4E-A606C1415C92}" destId="{E88D3CCF-C213-634F-B53D-03070F9AB4DA}" srcOrd="2" destOrd="0" presId="urn:microsoft.com/office/officeart/2005/8/layout/default"/>
    <dgm:cxn modelId="{37BD9F11-86D0-E94C-BCAD-A4672F16F78F}" type="presParOf" srcId="{52415E6A-72D1-BB4B-8E4E-A606C1415C92}" destId="{955E2CF9-5242-0C47-B944-56EA7CC23C55}" srcOrd="3" destOrd="0" presId="urn:microsoft.com/office/officeart/2005/8/layout/default"/>
    <dgm:cxn modelId="{AE8908D5-E709-3F47-8269-C2E20242B5FF}" type="presParOf" srcId="{52415E6A-72D1-BB4B-8E4E-A606C1415C92}" destId="{748693C3-6647-E541-B834-6271DA9EC7D3}" srcOrd="4" destOrd="0" presId="urn:microsoft.com/office/officeart/2005/8/layout/default"/>
    <dgm:cxn modelId="{BE19BE5E-00FC-D443-A9B6-342255B9BAFB}" type="presParOf" srcId="{52415E6A-72D1-BB4B-8E4E-A606C1415C92}" destId="{E6862A58-190C-EE45-B864-DF6051E42E27}" srcOrd="5" destOrd="0" presId="urn:microsoft.com/office/officeart/2005/8/layout/default"/>
    <dgm:cxn modelId="{059E703C-C723-AB44-98C1-1894AB5726B4}" type="presParOf" srcId="{52415E6A-72D1-BB4B-8E4E-A606C1415C92}" destId="{75494311-2C4C-F342-AEB6-7A468CB3598A}" srcOrd="6" destOrd="0" presId="urn:microsoft.com/office/officeart/2005/8/layout/default"/>
    <dgm:cxn modelId="{82374617-AF62-3B4F-923D-74DB2853F839}" type="presParOf" srcId="{52415E6A-72D1-BB4B-8E4E-A606C1415C92}" destId="{52E1A6F5-52E8-0945-8DAB-05E4BB8A0153}" srcOrd="7" destOrd="0" presId="urn:microsoft.com/office/officeart/2005/8/layout/default"/>
    <dgm:cxn modelId="{E9E75A8F-C14A-5845-9E97-9D4E5B4EF206}" type="presParOf" srcId="{52415E6A-72D1-BB4B-8E4E-A606C1415C92}" destId="{3B9A90CA-0B39-044C-8A0E-091A732603BA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F9E9D8-10DB-624B-B02A-B2BBEBC07A55}">
      <dsp:nvSpPr>
        <dsp:cNvPr id="0" name=""/>
        <dsp:cNvSpPr/>
      </dsp:nvSpPr>
      <dsp:spPr>
        <a:xfrm>
          <a:off x="0" y="471919"/>
          <a:ext cx="8538750" cy="963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2702" tIns="354076" rIns="662702" bIns="120904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noProof="0" dirty="0" smtClean="0">
              <a:solidFill>
                <a:srgbClr val="800000"/>
              </a:solidFill>
            </a:rPr>
            <a:t>Framework, protocol and API that provide real-time voice, video and data in web browsers and other applications </a:t>
          </a:r>
          <a:r>
            <a:rPr lang="en-US" sz="1700" kern="1200" noProof="0" dirty="0" smtClean="0">
              <a:solidFill>
                <a:srgbClr val="A6A6A6"/>
              </a:solidFill>
            </a:rPr>
            <a:t>(by Salvatore Loreto)</a:t>
          </a:r>
          <a:endParaRPr lang="en-US" sz="1700" kern="1200" noProof="0" dirty="0">
            <a:solidFill>
              <a:srgbClr val="A6A6A6"/>
            </a:solidFill>
          </a:endParaRPr>
        </a:p>
      </dsp:txBody>
      <dsp:txXfrm>
        <a:off x="0" y="471919"/>
        <a:ext cx="8538750" cy="963900"/>
      </dsp:txXfrm>
    </dsp:sp>
    <dsp:sp modelId="{FAF5E9B0-8E74-D74E-83F3-02483A8CF021}">
      <dsp:nvSpPr>
        <dsp:cNvPr id="0" name=""/>
        <dsp:cNvSpPr/>
      </dsp:nvSpPr>
      <dsp:spPr>
        <a:xfrm>
          <a:off x="426937" y="220999"/>
          <a:ext cx="5977125" cy="5018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5921" tIns="0" rIns="225921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noProof="0" dirty="0" smtClean="0">
              <a:solidFill>
                <a:srgbClr val="000090"/>
              </a:solidFill>
            </a:rPr>
            <a:t>WebRTC: a definition</a:t>
          </a:r>
          <a:endParaRPr lang="en-US" sz="1700" b="1" kern="1200" noProof="0" dirty="0">
            <a:solidFill>
              <a:srgbClr val="000090"/>
            </a:solidFill>
          </a:endParaRPr>
        </a:p>
      </dsp:txBody>
      <dsp:txXfrm>
        <a:off x="451435" y="245497"/>
        <a:ext cx="5928129" cy="452844"/>
      </dsp:txXfrm>
    </dsp:sp>
    <dsp:sp modelId="{54FF8E21-B962-184A-A561-4DDCF06F105C}">
      <dsp:nvSpPr>
        <dsp:cNvPr id="0" name=""/>
        <dsp:cNvSpPr/>
      </dsp:nvSpPr>
      <dsp:spPr>
        <a:xfrm>
          <a:off x="0" y="1778539"/>
          <a:ext cx="8538750" cy="1231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2702" tIns="354076" rIns="662702" bIns="120904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noProof="0" dirty="0" smtClean="0">
              <a:solidFill>
                <a:srgbClr val="800000"/>
              </a:solidFill>
            </a:rPr>
            <a:t>Technological capabilities enabling RTC on web browsers: Codecs, NAT traversal, security, transports, etc. </a:t>
          </a:r>
          <a:endParaRPr lang="en-US" sz="1700" kern="1200" noProof="0" dirty="0">
            <a:solidFill>
              <a:srgbClr val="800000"/>
            </a:solidFill>
          </a:endParaRP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noProof="0" dirty="0" smtClean="0">
              <a:solidFill>
                <a:srgbClr val="800000"/>
              </a:solidFill>
            </a:rPr>
            <a:t>Basing on standards: </a:t>
          </a:r>
          <a:r>
            <a:rPr lang="en-US" sz="1700" kern="1200" noProof="0" dirty="0" err="1" smtClean="0">
              <a:solidFill>
                <a:srgbClr val="800000"/>
              </a:solidFill>
            </a:rPr>
            <a:t>RTCWeb</a:t>
          </a:r>
          <a:r>
            <a:rPr lang="en-US" sz="1700" kern="1200" noProof="0" dirty="0" smtClean="0">
              <a:solidFill>
                <a:srgbClr val="800000"/>
              </a:solidFill>
            </a:rPr>
            <a:t> Working Group of the IETF for protocols</a:t>
          </a:r>
          <a:endParaRPr lang="en-US" sz="1700" kern="1200" noProof="0" dirty="0">
            <a:solidFill>
              <a:srgbClr val="800000"/>
            </a:solidFill>
          </a:endParaRPr>
        </a:p>
      </dsp:txBody>
      <dsp:txXfrm>
        <a:off x="0" y="1778539"/>
        <a:ext cx="8538750" cy="1231650"/>
      </dsp:txXfrm>
    </dsp:sp>
    <dsp:sp modelId="{D55ECE6C-E1E9-0945-9FB7-48EC7B99F9FA}">
      <dsp:nvSpPr>
        <dsp:cNvPr id="0" name=""/>
        <dsp:cNvSpPr/>
      </dsp:nvSpPr>
      <dsp:spPr>
        <a:xfrm>
          <a:off x="426937" y="1527619"/>
          <a:ext cx="5977125" cy="50184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5921" tIns="0" rIns="225921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noProof="0" dirty="0" smtClean="0">
              <a:solidFill>
                <a:srgbClr val="000090"/>
              </a:solidFill>
            </a:rPr>
            <a:t>WebRTC as a framework</a:t>
          </a:r>
          <a:endParaRPr lang="en-US" sz="1700" b="1" kern="1200" noProof="0" dirty="0">
            <a:solidFill>
              <a:srgbClr val="000090"/>
            </a:solidFill>
          </a:endParaRPr>
        </a:p>
      </dsp:txBody>
      <dsp:txXfrm>
        <a:off x="451435" y="1552117"/>
        <a:ext cx="5928129" cy="452844"/>
      </dsp:txXfrm>
    </dsp:sp>
    <dsp:sp modelId="{1E6AE9E8-E316-3F43-851C-61BEC28377D9}">
      <dsp:nvSpPr>
        <dsp:cNvPr id="0" name=""/>
        <dsp:cNvSpPr/>
      </dsp:nvSpPr>
      <dsp:spPr>
        <a:xfrm>
          <a:off x="0" y="3352909"/>
          <a:ext cx="8538750" cy="1231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2702" tIns="354076" rIns="662702" bIns="120904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noProof="0" dirty="0" smtClean="0">
              <a:solidFill>
                <a:srgbClr val="800000"/>
              </a:solidFill>
            </a:rPr>
            <a:t>Capabilities are exposed to web developers in an abstract manner and adapting to HTML5 philosophy</a:t>
          </a:r>
          <a:endParaRPr lang="en-US" sz="1700" kern="1200" noProof="0" dirty="0">
            <a:solidFill>
              <a:srgbClr val="800000"/>
            </a:solidFill>
          </a:endParaRP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noProof="0" dirty="0" smtClean="0">
              <a:solidFill>
                <a:srgbClr val="800000"/>
              </a:solidFill>
            </a:rPr>
            <a:t>Basing on standards: WebRTC Working Group of the W3C for JavaScript APIs</a:t>
          </a:r>
          <a:endParaRPr lang="en-US" sz="1700" kern="1200" noProof="0" dirty="0">
            <a:solidFill>
              <a:srgbClr val="800000"/>
            </a:solidFill>
          </a:endParaRPr>
        </a:p>
      </dsp:txBody>
      <dsp:txXfrm>
        <a:off x="0" y="3352909"/>
        <a:ext cx="8538750" cy="1231650"/>
      </dsp:txXfrm>
    </dsp:sp>
    <dsp:sp modelId="{4725BF64-2E5F-5941-9FAA-78A58AD4317B}">
      <dsp:nvSpPr>
        <dsp:cNvPr id="0" name=""/>
        <dsp:cNvSpPr/>
      </dsp:nvSpPr>
      <dsp:spPr>
        <a:xfrm>
          <a:off x="426937" y="3101989"/>
          <a:ext cx="5977125" cy="5018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5921" tIns="0" rIns="225921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noProof="0" dirty="0" smtClean="0">
              <a:solidFill>
                <a:srgbClr val="000090"/>
              </a:solidFill>
            </a:rPr>
            <a:t>WebRTC as an API</a:t>
          </a:r>
          <a:endParaRPr lang="en-US" sz="1700" b="1" kern="1200" noProof="0" dirty="0">
            <a:solidFill>
              <a:srgbClr val="000090"/>
            </a:solidFill>
          </a:endParaRPr>
        </a:p>
      </dsp:txBody>
      <dsp:txXfrm>
        <a:off x="451435" y="3126487"/>
        <a:ext cx="5928129" cy="4528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484D18-74C9-6140-A142-C71482C24E0C}">
      <dsp:nvSpPr>
        <dsp:cNvPr id="0" name=""/>
        <dsp:cNvSpPr/>
      </dsp:nvSpPr>
      <dsp:spPr>
        <a:xfrm>
          <a:off x="1259840" y="0"/>
          <a:ext cx="1463040" cy="8128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Other</a:t>
          </a:r>
          <a:endParaRPr lang="en-US" sz="3400" kern="1200" dirty="0"/>
        </a:p>
      </dsp:txBody>
      <dsp:txXfrm>
        <a:off x="1283646" y="23806"/>
        <a:ext cx="1415428" cy="765188"/>
      </dsp:txXfrm>
    </dsp:sp>
    <dsp:sp modelId="{C5DAD0E8-99BA-F74C-9C89-BB924DDF5644}">
      <dsp:nvSpPr>
        <dsp:cNvPr id="0" name=""/>
        <dsp:cNvSpPr/>
      </dsp:nvSpPr>
      <dsp:spPr>
        <a:xfrm>
          <a:off x="3373120" y="0"/>
          <a:ext cx="1463040" cy="81280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WWW</a:t>
          </a:r>
          <a:endParaRPr lang="en-US" sz="3400" kern="1200" dirty="0"/>
        </a:p>
      </dsp:txBody>
      <dsp:txXfrm>
        <a:off x="3396926" y="23806"/>
        <a:ext cx="1415428" cy="765188"/>
      </dsp:txXfrm>
    </dsp:sp>
    <dsp:sp modelId="{DBE298F3-1B35-034B-8E6F-290C313953A9}">
      <dsp:nvSpPr>
        <dsp:cNvPr id="0" name=""/>
        <dsp:cNvSpPr/>
      </dsp:nvSpPr>
      <dsp:spPr>
        <a:xfrm>
          <a:off x="2743200" y="3454400"/>
          <a:ext cx="609600" cy="609600"/>
        </a:xfrm>
        <a:prstGeom prst="triangl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674B10-59CE-B944-9D29-164106E1144C}">
      <dsp:nvSpPr>
        <dsp:cNvPr id="0" name=""/>
        <dsp:cNvSpPr/>
      </dsp:nvSpPr>
      <dsp:spPr>
        <a:xfrm rot="240000">
          <a:off x="1218641" y="3193179"/>
          <a:ext cx="3658717" cy="25584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8DDE47-49CB-0748-AE89-1FCC9E347EA6}">
      <dsp:nvSpPr>
        <dsp:cNvPr id="0" name=""/>
        <dsp:cNvSpPr/>
      </dsp:nvSpPr>
      <dsp:spPr>
        <a:xfrm rot="240000">
          <a:off x="3419319" y="2732269"/>
          <a:ext cx="1451920" cy="50141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RTC as a feature</a:t>
          </a:r>
          <a:endParaRPr lang="en-US" sz="1500" kern="1200" dirty="0"/>
        </a:p>
      </dsp:txBody>
      <dsp:txXfrm>
        <a:off x="3443796" y="2756746"/>
        <a:ext cx="1402966" cy="452458"/>
      </dsp:txXfrm>
    </dsp:sp>
    <dsp:sp modelId="{24AAFAB6-153C-AA41-95CB-E4B994E2F74B}">
      <dsp:nvSpPr>
        <dsp:cNvPr id="0" name=""/>
        <dsp:cNvSpPr/>
      </dsp:nvSpPr>
      <dsp:spPr>
        <a:xfrm rot="240000">
          <a:off x="3459959" y="2195821"/>
          <a:ext cx="1451920" cy="50141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Dev. tools</a:t>
          </a:r>
          <a:endParaRPr lang="en-US" sz="1500" kern="1200" dirty="0"/>
        </a:p>
      </dsp:txBody>
      <dsp:txXfrm>
        <a:off x="3484436" y="2220298"/>
        <a:ext cx="1402966" cy="452458"/>
      </dsp:txXfrm>
    </dsp:sp>
    <dsp:sp modelId="{09D01535-FE33-3842-B64A-A99349BAD8E8}">
      <dsp:nvSpPr>
        <dsp:cNvPr id="0" name=""/>
        <dsp:cNvSpPr/>
      </dsp:nvSpPr>
      <dsp:spPr>
        <a:xfrm rot="240000">
          <a:off x="3500599" y="1659373"/>
          <a:ext cx="1451920" cy="50141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Dev. Community</a:t>
          </a:r>
          <a:endParaRPr lang="en-US" sz="1500" kern="1200" dirty="0"/>
        </a:p>
      </dsp:txBody>
      <dsp:txXfrm>
        <a:off x="3525076" y="1683850"/>
        <a:ext cx="1402966" cy="452458"/>
      </dsp:txXfrm>
    </dsp:sp>
    <dsp:sp modelId="{4BD25822-C99D-6643-8AE7-2440CDB28830}">
      <dsp:nvSpPr>
        <dsp:cNvPr id="0" name=""/>
        <dsp:cNvSpPr/>
      </dsp:nvSpPr>
      <dsp:spPr>
        <a:xfrm rot="240000">
          <a:off x="3541239" y="1122925"/>
          <a:ext cx="1451920" cy="50141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Universal</a:t>
          </a:r>
          <a:endParaRPr lang="en-US" sz="1500" kern="1200" dirty="0"/>
        </a:p>
      </dsp:txBody>
      <dsp:txXfrm>
        <a:off x="3565716" y="1147402"/>
        <a:ext cx="1402966" cy="452458"/>
      </dsp:txXfrm>
    </dsp:sp>
    <dsp:sp modelId="{C51C2672-C9FA-B64E-9ABC-4BC53320AD00}">
      <dsp:nvSpPr>
        <dsp:cNvPr id="0" name=""/>
        <dsp:cNvSpPr/>
      </dsp:nvSpPr>
      <dsp:spPr>
        <a:xfrm rot="240000">
          <a:off x="1306039" y="2585965"/>
          <a:ext cx="1451920" cy="501412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Telco</a:t>
          </a:r>
          <a:endParaRPr lang="en-US" sz="1500" kern="1200" dirty="0"/>
        </a:p>
      </dsp:txBody>
      <dsp:txXfrm>
        <a:off x="1330516" y="2610442"/>
        <a:ext cx="1402966" cy="452458"/>
      </dsp:txXfrm>
    </dsp:sp>
    <dsp:sp modelId="{569184B6-D1C9-8B4D-B78B-40EB55C61EBB}">
      <dsp:nvSpPr>
        <dsp:cNvPr id="0" name=""/>
        <dsp:cNvSpPr/>
      </dsp:nvSpPr>
      <dsp:spPr>
        <a:xfrm rot="240000">
          <a:off x="1346679" y="2049517"/>
          <a:ext cx="1451920" cy="50141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Skype</a:t>
          </a:r>
          <a:endParaRPr lang="en-US" sz="1500" kern="1200" dirty="0"/>
        </a:p>
      </dsp:txBody>
      <dsp:txXfrm>
        <a:off x="1371156" y="2073994"/>
        <a:ext cx="1402966" cy="4524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484D18-74C9-6140-A142-C71482C24E0C}">
      <dsp:nvSpPr>
        <dsp:cNvPr id="0" name=""/>
        <dsp:cNvSpPr/>
      </dsp:nvSpPr>
      <dsp:spPr>
        <a:xfrm>
          <a:off x="1259840" y="0"/>
          <a:ext cx="1463040" cy="8128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Plug-in</a:t>
          </a:r>
          <a:endParaRPr lang="en-US" sz="2700" kern="1200" dirty="0"/>
        </a:p>
      </dsp:txBody>
      <dsp:txXfrm>
        <a:off x="1283646" y="23806"/>
        <a:ext cx="1415428" cy="765188"/>
      </dsp:txXfrm>
    </dsp:sp>
    <dsp:sp modelId="{C5DAD0E8-99BA-F74C-9C89-BB924DDF5644}">
      <dsp:nvSpPr>
        <dsp:cNvPr id="0" name=""/>
        <dsp:cNvSpPr/>
      </dsp:nvSpPr>
      <dsp:spPr>
        <a:xfrm>
          <a:off x="3373120" y="0"/>
          <a:ext cx="1463040" cy="81280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WebRTC</a:t>
          </a:r>
          <a:endParaRPr lang="en-US" sz="2700" kern="1200" dirty="0"/>
        </a:p>
      </dsp:txBody>
      <dsp:txXfrm>
        <a:off x="3396926" y="23806"/>
        <a:ext cx="1415428" cy="765188"/>
      </dsp:txXfrm>
    </dsp:sp>
    <dsp:sp modelId="{DBE298F3-1B35-034B-8E6F-290C313953A9}">
      <dsp:nvSpPr>
        <dsp:cNvPr id="0" name=""/>
        <dsp:cNvSpPr/>
      </dsp:nvSpPr>
      <dsp:spPr>
        <a:xfrm>
          <a:off x="2743200" y="3454400"/>
          <a:ext cx="609600" cy="609600"/>
        </a:xfrm>
        <a:prstGeom prst="triangl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674B10-59CE-B944-9D29-164106E1144C}">
      <dsp:nvSpPr>
        <dsp:cNvPr id="0" name=""/>
        <dsp:cNvSpPr/>
      </dsp:nvSpPr>
      <dsp:spPr>
        <a:xfrm rot="240000">
          <a:off x="1218641" y="3193179"/>
          <a:ext cx="3658717" cy="25584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8DDE47-49CB-0748-AE89-1FCC9E347EA6}">
      <dsp:nvSpPr>
        <dsp:cNvPr id="0" name=""/>
        <dsp:cNvSpPr/>
      </dsp:nvSpPr>
      <dsp:spPr>
        <a:xfrm rot="240000">
          <a:off x="3419319" y="2732269"/>
          <a:ext cx="1451920" cy="50141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Openness</a:t>
          </a:r>
          <a:endParaRPr lang="en-US" sz="1800" kern="1200" dirty="0"/>
        </a:p>
      </dsp:txBody>
      <dsp:txXfrm>
        <a:off x="3443796" y="2756746"/>
        <a:ext cx="1402966" cy="452458"/>
      </dsp:txXfrm>
    </dsp:sp>
    <dsp:sp modelId="{24AAFAB6-153C-AA41-95CB-E4B994E2F74B}">
      <dsp:nvSpPr>
        <dsp:cNvPr id="0" name=""/>
        <dsp:cNvSpPr/>
      </dsp:nvSpPr>
      <dsp:spPr>
        <a:xfrm rot="240000">
          <a:off x="3459959" y="2195821"/>
          <a:ext cx="1451920" cy="50141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Standards</a:t>
          </a:r>
          <a:endParaRPr lang="en-US" sz="1800" kern="1200" dirty="0"/>
        </a:p>
      </dsp:txBody>
      <dsp:txXfrm>
        <a:off x="3484436" y="2220298"/>
        <a:ext cx="1402966" cy="452458"/>
      </dsp:txXfrm>
    </dsp:sp>
    <dsp:sp modelId="{09D01535-FE33-3842-B64A-A99349BAD8E8}">
      <dsp:nvSpPr>
        <dsp:cNvPr id="0" name=""/>
        <dsp:cNvSpPr/>
      </dsp:nvSpPr>
      <dsp:spPr>
        <a:xfrm rot="240000">
          <a:off x="3500599" y="1659373"/>
          <a:ext cx="1451920" cy="50141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No installs</a:t>
          </a:r>
          <a:endParaRPr lang="en-US" sz="1800" kern="1200" dirty="0"/>
        </a:p>
      </dsp:txBody>
      <dsp:txXfrm>
        <a:off x="3525076" y="1683850"/>
        <a:ext cx="1402966" cy="452458"/>
      </dsp:txXfrm>
    </dsp:sp>
    <dsp:sp modelId="{4BD25822-C99D-6643-8AE7-2440CDB28830}">
      <dsp:nvSpPr>
        <dsp:cNvPr id="0" name=""/>
        <dsp:cNvSpPr/>
      </dsp:nvSpPr>
      <dsp:spPr>
        <a:xfrm rot="240000">
          <a:off x="3541239" y="1122925"/>
          <a:ext cx="1451920" cy="50141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Smartphones</a:t>
          </a:r>
          <a:endParaRPr lang="en-US" sz="1800" kern="1200" dirty="0"/>
        </a:p>
      </dsp:txBody>
      <dsp:txXfrm>
        <a:off x="3565716" y="1147402"/>
        <a:ext cx="1402966" cy="452458"/>
      </dsp:txXfrm>
    </dsp:sp>
    <dsp:sp modelId="{C51C2672-C9FA-B64E-9ABC-4BC53320AD00}">
      <dsp:nvSpPr>
        <dsp:cNvPr id="0" name=""/>
        <dsp:cNvSpPr/>
      </dsp:nvSpPr>
      <dsp:spPr>
        <a:xfrm rot="240000">
          <a:off x="1306039" y="2585965"/>
          <a:ext cx="1451920" cy="501412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Silverlight</a:t>
          </a:r>
          <a:endParaRPr lang="en-US" sz="1800" kern="1200" dirty="0"/>
        </a:p>
      </dsp:txBody>
      <dsp:txXfrm>
        <a:off x="1330516" y="2610442"/>
        <a:ext cx="1402966" cy="452458"/>
      </dsp:txXfrm>
    </dsp:sp>
    <dsp:sp modelId="{569184B6-D1C9-8B4D-B78B-40EB55C61EBB}">
      <dsp:nvSpPr>
        <dsp:cNvPr id="0" name=""/>
        <dsp:cNvSpPr/>
      </dsp:nvSpPr>
      <dsp:spPr>
        <a:xfrm rot="240000">
          <a:off x="1346679" y="2049517"/>
          <a:ext cx="1451920" cy="50141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Flash</a:t>
          </a:r>
          <a:endParaRPr lang="en-US" sz="1800" kern="1200" dirty="0"/>
        </a:p>
      </dsp:txBody>
      <dsp:txXfrm>
        <a:off x="1371156" y="2073994"/>
        <a:ext cx="1402966" cy="4524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82E25A-DE67-914A-87B4-CF08AE5F14F0}">
      <dsp:nvSpPr>
        <dsp:cNvPr id="0" name=""/>
        <dsp:cNvSpPr/>
      </dsp:nvSpPr>
      <dsp:spPr>
        <a:xfrm>
          <a:off x="4911624" y="3077654"/>
          <a:ext cx="2235825" cy="14483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1" kern="1200" dirty="0" smtClean="0">
              <a:solidFill>
                <a:srgbClr val="000000"/>
              </a:solidFill>
            </a:rPr>
            <a:t>HTML5 multimedia development</a:t>
          </a:r>
          <a:endParaRPr lang="en-US" sz="1000" b="1" kern="1200" dirty="0">
            <a:solidFill>
              <a:srgbClr val="000000"/>
            </a:solidFill>
          </a:endParaRPr>
        </a:p>
        <a:p>
          <a:pPr marL="114300" lvl="2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>
              <a:solidFill>
                <a:srgbClr val="000000"/>
              </a:solidFill>
            </a:rPr>
            <a:t>Video tag, WebRTC</a:t>
          </a:r>
          <a:endParaRPr lang="en-US" sz="1000" kern="1200" dirty="0">
            <a:solidFill>
              <a:srgbClr val="000000"/>
            </a:solidFill>
          </a:endParaRPr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1" kern="1200" dirty="0" err="1" smtClean="0">
              <a:solidFill>
                <a:srgbClr val="000000"/>
              </a:solidFill>
            </a:rPr>
            <a:t>Javascript</a:t>
          </a:r>
          <a:endParaRPr lang="en-US" sz="1000" b="1" kern="1200" dirty="0">
            <a:solidFill>
              <a:srgbClr val="000000"/>
            </a:solidFill>
          </a:endParaRPr>
        </a:p>
      </dsp:txBody>
      <dsp:txXfrm>
        <a:off x="5614187" y="3471546"/>
        <a:ext cx="1501448" cy="1022601"/>
      </dsp:txXfrm>
    </dsp:sp>
    <dsp:sp modelId="{F76066F6-62B9-0D4C-A5AD-9DF1411A460C}">
      <dsp:nvSpPr>
        <dsp:cNvPr id="0" name=""/>
        <dsp:cNvSpPr/>
      </dsp:nvSpPr>
      <dsp:spPr>
        <a:xfrm>
          <a:off x="1108085" y="3077654"/>
          <a:ext cx="2235825" cy="14483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1" kern="1200" dirty="0" smtClean="0">
              <a:solidFill>
                <a:srgbClr val="000000"/>
              </a:solidFill>
            </a:rPr>
            <a:t>RTC library for Android</a:t>
          </a:r>
          <a:endParaRPr lang="en-US" sz="1000" b="1" kern="1200" dirty="0">
            <a:solidFill>
              <a:srgbClr val="000000"/>
            </a:solidFill>
          </a:endParaRPr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1" kern="1200" dirty="0" smtClean="0">
              <a:solidFill>
                <a:srgbClr val="000000"/>
              </a:solidFill>
            </a:rPr>
            <a:t>Java and C</a:t>
          </a:r>
          <a:endParaRPr lang="en-US" sz="1000" b="1" kern="1200" dirty="0">
            <a:solidFill>
              <a:srgbClr val="000000"/>
            </a:solidFill>
          </a:endParaRPr>
        </a:p>
        <a:p>
          <a:pPr marL="114300" lvl="2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err="1" smtClean="0">
              <a:solidFill>
                <a:srgbClr val="000000"/>
              </a:solidFill>
            </a:rPr>
            <a:t>Multicodec</a:t>
          </a:r>
          <a:r>
            <a:rPr lang="en-US" sz="1000" kern="1200" dirty="0" smtClean="0">
              <a:solidFill>
                <a:srgbClr val="000000"/>
              </a:solidFill>
            </a:rPr>
            <a:t> support</a:t>
          </a:r>
          <a:endParaRPr lang="en-US" sz="1000" kern="1200" dirty="0">
            <a:solidFill>
              <a:srgbClr val="000000"/>
            </a:solidFill>
          </a:endParaRPr>
        </a:p>
      </dsp:txBody>
      <dsp:txXfrm>
        <a:off x="1139900" y="3471546"/>
        <a:ext cx="1501448" cy="1022601"/>
      </dsp:txXfrm>
    </dsp:sp>
    <dsp:sp modelId="{31EFED71-0EB8-574B-8004-3A574CA6C664}">
      <dsp:nvSpPr>
        <dsp:cNvPr id="0" name=""/>
        <dsp:cNvSpPr/>
      </dsp:nvSpPr>
      <dsp:spPr>
        <a:xfrm>
          <a:off x="4898656" y="0"/>
          <a:ext cx="2235825" cy="14483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1" kern="1200" dirty="0" smtClean="0">
              <a:solidFill>
                <a:srgbClr val="000000"/>
              </a:solidFill>
            </a:rPr>
            <a:t>Signaling and control capabilities</a:t>
          </a:r>
          <a:endParaRPr lang="en-US" sz="1000" b="1" kern="1200" dirty="0">
            <a:solidFill>
              <a:srgbClr val="000000"/>
            </a:solidFill>
          </a:endParaRPr>
        </a:p>
        <a:p>
          <a:pPr marL="114300" lvl="2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>
              <a:solidFill>
                <a:srgbClr val="000000"/>
              </a:solidFill>
            </a:rPr>
            <a:t>SIP, HTTP, </a:t>
          </a:r>
          <a:r>
            <a:rPr lang="en-US" sz="1000" kern="1200" dirty="0" err="1" smtClean="0">
              <a:solidFill>
                <a:srgbClr val="000000"/>
              </a:solidFill>
            </a:rPr>
            <a:t>RESFul</a:t>
          </a:r>
          <a:r>
            <a:rPr lang="en-US" sz="1000" kern="1200" dirty="0" smtClean="0">
              <a:solidFill>
                <a:srgbClr val="000000"/>
              </a:solidFill>
            </a:rPr>
            <a:t>, etc.</a:t>
          </a:r>
          <a:endParaRPr lang="en-US" sz="1000" kern="1200" dirty="0">
            <a:solidFill>
              <a:srgbClr val="000000"/>
            </a:solidFill>
          </a:endParaRPr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1" kern="1200" dirty="0" smtClean="0">
              <a:solidFill>
                <a:srgbClr val="000000"/>
              </a:solidFill>
            </a:rPr>
            <a:t>Java</a:t>
          </a:r>
          <a:endParaRPr lang="en-US" sz="1000" b="1" kern="1200" dirty="0">
            <a:solidFill>
              <a:srgbClr val="000000"/>
            </a:solidFill>
          </a:endParaRPr>
        </a:p>
        <a:p>
          <a:pPr marL="114300" lvl="2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>
              <a:solidFill>
                <a:srgbClr val="000000"/>
              </a:solidFill>
            </a:rPr>
            <a:t>Spring + JBoss + Mobicents SIP Servlet</a:t>
          </a:r>
          <a:endParaRPr lang="en-US" sz="1000" kern="1200" dirty="0">
            <a:solidFill>
              <a:srgbClr val="000000"/>
            </a:solidFill>
          </a:endParaRPr>
        </a:p>
      </dsp:txBody>
      <dsp:txXfrm>
        <a:off x="5601219" y="31815"/>
        <a:ext cx="1501448" cy="1022601"/>
      </dsp:txXfrm>
    </dsp:sp>
    <dsp:sp modelId="{C48175C8-2606-3F4A-8365-1CF14A89630E}">
      <dsp:nvSpPr>
        <dsp:cNvPr id="0" name=""/>
        <dsp:cNvSpPr/>
      </dsp:nvSpPr>
      <dsp:spPr>
        <a:xfrm>
          <a:off x="1108085" y="0"/>
          <a:ext cx="2235825" cy="14483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1" kern="1200" dirty="0" smtClean="0">
              <a:solidFill>
                <a:srgbClr val="000000"/>
              </a:solidFill>
            </a:rPr>
            <a:t>Low level media capabilities</a:t>
          </a:r>
          <a:endParaRPr lang="en-US" sz="1000" b="1" kern="1200" dirty="0">
            <a:solidFill>
              <a:srgbClr val="000000"/>
            </a:solidFill>
          </a:endParaRPr>
        </a:p>
        <a:p>
          <a:pPr marL="114300" lvl="2" indent="-57150" algn="l" defTabSz="400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>
              <a:solidFill>
                <a:srgbClr val="000000"/>
              </a:solidFill>
            </a:rPr>
            <a:t>Transport, encode/decode, transcode, CV, mix, </a:t>
          </a:r>
          <a:r>
            <a:rPr lang="en-US" sz="900" kern="1200" dirty="0" err="1" smtClean="0">
              <a:solidFill>
                <a:srgbClr val="000000"/>
              </a:solidFill>
            </a:rPr>
            <a:t>etc</a:t>
          </a:r>
          <a:endParaRPr lang="en-US" sz="900" kern="1200" dirty="0">
            <a:solidFill>
              <a:srgbClr val="000000"/>
            </a:solidFill>
          </a:endParaRPr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b="1" kern="1200" dirty="0" smtClean="0">
              <a:solidFill>
                <a:srgbClr val="000000"/>
              </a:solidFill>
            </a:rPr>
            <a:t>C/C++</a:t>
          </a:r>
          <a:endParaRPr lang="en-US" sz="1000" b="1" kern="1200" dirty="0">
            <a:solidFill>
              <a:srgbClr val="000000"/>
            </a:solidFill>
          </a:endParaRPr>
        </a:p>
        <a:p>
          <a:pPr marL="114300" lvl="2" indent="-57150" algn="l" defTabSz="400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>
              <a:solidFill>
                <a:srgbClr val="000000"/>
              </a:solidFill>
            </a:rPr>
            <a:t>C++ Media Server + </a:t>
          </a:r>
          <a:r>
            <a:rPr lang="en-US" sz="900" kern="1200" dirty="0" err="1" smtClean="0">
              <a:solidFill>
                <a:srgbClr val="000000"/>
              </a:solidFill>
            </a:rPr>
            <a:t>Gstreamer</a:t>
          </a:r>
          <a:r>
            <a:rPr lang="en-US" sz="900" kern="1200" dirty="0" smtClean="0">
              <a:solidFill>
                <a:srgbClr val="000000"/>
              </a:solidFill>
            </a:rPr>
            <a:t> plugins</a:t>
          </a:r>
          <a:endParaRPr lang="en-US" sz="900" kern="1200" dirty="0">
            <a:solidFill>
              <a:srgbClr val="000000"/>
            </a:solidFill>
          </a:endParaRPr>
        </a:p>
      </dsp:txBody>
      <dsp:txXfrm>
        <a:off x="1139900" y="31815"/>
        <a:ext cx="1501448" cy="1022601"/>
      </dsp:txXfrm>
    </dsp:sp>
    <dsp:sp modelId="{E1B187B5-38F9-0743-AF87-19F0C15100C5}">
      <dsp:nvSpPr>
        <dsp:cNvPr id="0" name=""/>
        <dsp:cNvSpPr/>
      </dsp:nvSpPr>
      <dsp:spPr>
        <a:xfrm>
          <a:off x="2109798" y="257979"/>
          <a:ext cx="1959741" cy="1959741"/>
        </a:xfrm>
        <a:prstGeom prst="pieWedg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rgbClr val="000000"/>
              </a:solidFill>
            </a:rPr>
            <a:t>Kurento Media Server</a:t>
          </a:r>
          <a:endParaRPr lang="en-US" sz="1900" kern="1200" dirty="0">
            <a:solidFill>
              <a:srgbClr val="000000"/>
            </a:solidFill>
          </a:endParaRPr>
        </a:p>
      </dsp:txBody>
      <dsp:txXfrm>
        <a:off x="2683793" y="831974"/>
        <a:ext cx="1385746" cy="1385746"/>
      </dsp:txXfrm>
    </dsp:sp>
    <dsp:sp modelId="{D661B5B4-EC93-DA44-9475-EBFCF2F69935}">
      <dsp:nvSpPr>
        <dsp:cNvPr id="0" name=""/>
        <dsp:cNvSpPr/>
      </dsp:nvSpPr>
      <dsp:spPr>
        <a:xfrm rot="5400000">
          <a:off x="4160059" y="257979"/>
          <a:ext cx="1959741" cy="1959741"/>
        </a:xfrm>
        <a:prstGeom prst="pieWedg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rgbClr val="000000"/>
              </a:solidFill>
            </a:rPr>
            <a:t>Kurento Application Server</a:t>
          </a:r>
          <a:endParaRPr lang="en-US" sz="1900" kern="1200" dirty="0">
            <a:solidFill>
              <a:srgbClr val="000000"/>
            </a:solidFill>
          </a:endParaRPr>
        </a:p>
      </dsp:txBody>
      <dsp:txXfrm rot="-5400000">
        <a:off x="4160059" y="831974"/>
        <a:ext cx="1385746" cy="1385746"/>
      </dsp:txXfrm>
    </dsp:sp>
    <dsp:sp modelId="{2F676DC5-8045-3B45-9205-279A3B2D3491}">
      <dsp:nvSpPr>
        <dsp:cNvPr id="0" name=""/>
        <dsp:cNvSpPr/>
      </dsp:nvSpPr>
      <dsp:spPr>
        <a:xfrm rot="10800000">
          <a:off x="4160059" y="2308241"/>
          <a:ext cx="1959741" cy="1959741"/>
        </a:xfrm>
        <a:prstGeom prst="pieWedg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rgbClr val="000000"/>
              </a:solidFill>
            </a:rPr>
            <a:t>Kurento WWW SDK</a:t>
          </a:r>
          <a:endParaRPr lang="en-US" sz="1900" kern="1200" dirty="0">
            <a:solidFill>
              <a:srgbClr val="000000"/>
            </a:solidFill>
          </a:endParaRPr>
        </a:p>
      </dsp:txBody>
      <dsp:txXfrm rot="10800000">
        <a:off x="4160059" y="2308241"/>
        <a:ext cx="1385746" cy="1385746"/>
      </dsp:txXfrm>
    </dsp:sp>
    <dsp:sp modelId="{F16536AE-ABE8-124E-807F-1D7C9A1134A2}">
      <dsp:nvSpPr>
        <dsp:cNvPr id="0" name=""/>
        <dsp:cNvSpPr/>
      </dsp:nvSpPr>
      <dsp:spPr>
        <a:xfrm rot="16200000">
          <a:off x="2109798" y="2308241"/>
          <a:ext cx="1959741" cy="1959741"/>
        </a:xfrm>
        <a:prstGeom prst="pieWedg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rgbClr val="000000"/>
              </a:solidFill>
            </a:rPr>
            <a:t>Kurento Android SDK</a:t>
          </a:r>
          <a:endParaRPr lang="en-US" sz="1900" kern="1200" dirty="0">
            <a:solidFill>
              <a:srgbClr val="000000"/>
            </a:solidFill>
          </a:endParaRPr>
        </a:p>
      </dsp:txBody>
      <dsp:txXfrm rot="5400000">
        <a:off x="2683793" y="2308241"/>
        <a:ext cx="1385746" cy="1385746"/>
      </dsp:txXfrm>
    </dsp:sp>
    <dsp:sp modelId="{B068D94F-1ECF-3A41-8D0D-2306B3F50122}">
      <dsp:nvSpPr>
        <dsp:cNvPr id="0" name=""/>
        <dsp:cNvSpPr/>
      </dsp:nvSpPr>
      <dsp:spPr>
        <a:xfrm>
          <a:off x="3776484" y="1855644"/>
          <a:ext cx="676631" cy="588375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B96974B-1535-2B4B-BE6C-59C229F8C0FA}">
      <dsp:nvSpPr>
        <dsp:cNvPr id="0" name=""/>
        <dsp:cNvSpPr/>
      </dsp:nvSpPr>
      <dsp:spPr>
        <a:xfrm rot="10800000">
          <a:off x="3776484" y="2081942"/>
          <a:ext cx="676631" cy="588375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1C1EB7-5FA6-9B4D-80D8-58296F5287AB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rgbClr val="000000"/>
              </a:solidFill>
            </a:rPr>
            <a:t>Transport</a:t>
          </a:r>
          <a:endParaRPr lang="en-US" sz="1700" kern="1200" dirty="0">
            <a:solidFill>
              <a:srgbClr val="000000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>
              <a:solidFill>
                <a:srgbClr val="000000"/>
              </a:solidFill>
            </a:rPr>
            <a:t>WebRtcEndpoint</a:t>
          </a:r>
          <a:endParaRPr lang="en-US" sz="1300" kern="1200">
            <a:solidFill>
              <a:srgbClr val="000000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>
              <a:solidFill>
                <a:srgbClr val="000000"/>
              </a:solidFill>
            </a:rPr>
            <a:t>RtpEndpoint</a:t>
          </a:r>
          <a:endParaRPr lang="en-US" sz="1300" kern="1200">
            <a:solidFill>
              <a:srgbClr val="000000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>
              <a:solidFill>
                <a:srgbClr val="000000"/>
              </a:solidFill>
            </a:rPr>
            <a:t>HttpEndpoint</a:t>
          </a:r>
          <a:endParaRPr lang="en-US" sz="1300" kern="1200">
            <a:solidFill>
              <a:srgbClr val="000000"/>
            </a:solidFill>
          </a:endParaRPr>
        </a:p>
      </dsp:txBody>
      <dsp:txXfrm>
        <a:off x="0" y="591343"/>
        <a:ext cx="2571749" cy="1543050"/>
      </dsp:txXfrm>
    </dsp:sp>
    <dsp:sp modelId="{E88D3CCF-C213-634F-B53D-03070F9AB4DA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rgbClr val="000000"/>
              </a:solidFill>
            </a:rPr>
            <a:t>Repository</a:t>
          </a:r>
          <a:endParaRPr lang="en-US" sz="1700" kern="1200" dirty="0">
            <a:solidFill>
              <a:srgbClr val="000000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>
              <a:solidFill>
                <a:srgbClr val="000000"/>
              </a:solidFill>
            </a:rPr>
            <a:t>PlayerEndPoint</a:t>
          </a:r>
          <a:endParaRPr lang="en-US" sz="1300" kern="1200">
            <a:solidFill>
              <a:srgbClr val="000000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>
              <a:solidFill>
                <a:srgbClr val="000000"/>
              </a:solidFill>
            </a:rPr>
            <a:t>RecorderEndPoint</a:t>
          </a:r>
          <a:endParaRPr lang="en-US" sz="1300" kern="1200">
            <a:solidFill>
              <a:srgbClr val="000000"/>
            </a:solidFill>
          </a:endParaRPr>
        </a:p>
      </dsp:txBody>
      <dsp:txXfrm>
        <a:off x="2828925" y="591343"/>
        <a:ext cx="2571749" cy="1543050"/>
      </dsp:txXfrm>
    </dsp:sp>
    <dsp:sp modelId="{748693C3-6647-E541-B834-6271DA9EC7D3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>
              <a:solidFill>
                <a:srgbClr val="000000"/>
              </a:solidFill>
            </a:rPr>
            <a:t>Group communications</a:t>
          </a:r>
          <a:endParaRPr lang="en-US" sz="1700" kern="1200">
            <a:solidFill>
              <a:srgbClr val="000000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err="1" smtClean="0">
              <a:solidFill>
                <a:srgbClr val="000000"/>
              </a:solidFill>
            </a:rPr>
            <a:t>MainMixer</a:t>
          </a:r>
          <a:endParaRPr lang="en-US" sz="1300" kern="1200" dirty="0">
            <a:solidFill>
              <a:srgbClr val="000000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err="1" smtClean="0">
              <a:solidFill>
                <a:srgbClr val="000000"/>
              </a:solidFill>
            </a:rPr>
            <a:t>GridMixer</a:t>
          </a:r>
          <a:endParaRPr lang="en-US" sz="1300" kern="1200" dirty="0">
            <a:solidFill>
              <a:srgbClr val="000000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err="1" smtClean="0">
              <a:solidFill>
                <a:srgbClr val="000000"/>
              </a:solidFill>
            </a:rPr>
            <a:t>RoundRobinMixer</a:t>
          </a:r>
          <a:endParaRPr lang="en-US" sz="1300" kern="1200" dirty="0">
            <a:solidFill>
              <a:srgbClr val="000000"/>
            </a:solidFill>
          </a:endParaRPr>
        </a:p>
      </dsp:txBody>
      <dsp:txXfrm>
        <a:off x="5657849" y="591343"/>
        <a:ext cx="2571749" cy="1543050"/>
      </dsp:txXfrm>
    </dsp:sp>
    <dsp:sp modelId="{75494311-2C4C-F342-AEB6-7A468CB3598A}">
      <dsp:nvSpPr>
        <dsp:cNvPr id="0" name=""/>
        <dsp:cNvSpPr/>
      </dsp:nvSpPr>
      <dsp:spPr>
        <a:xfrm>
          <a:off x="1414462" y="2391569"/>
          <a:ext cx="2571749" cy="154305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>
              <a:solidFill>
                <a:srgbClr val="000000"/>
              </a:solidFill>
            </a:rPr>
            <a:t>Filters</a:t>
          </a:r>
          <a:endParaRPr lang="en-US" sz="1700" kern="1200">
            <a:solidFill>
              <a:srgbClr val="000000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>
              <a:solidFill>
                <a:srgbClr val="000000"/>
              </a:solidFill>
            </a:rPr>
            <a:t>FaceRecognitionFilter (events)</a:t>
          </a:r>
          <a:endParaRPr lang="en-US" sz="1300" kern="1200">
            <a:solidFill>
              <a:srgbClr val="000000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>
              <a:solidFill>
                <a:srgbClr val="000000"/>
              </a:solidFill>
            </a:rPr>
            <a:t>JackVaderFilter</a:t>
          </a:r>
          <a:endParaRPr lang="en-US" sz="1300" kern="1200">
            <a:solidFill>
              <a:srgbClr val="000000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smtClean="0">
              <a:solidFill>
                <a:srgbClr val="000000"/>
              </a:solidFill>
            </a:rPr>
            <a:t>QR/Barcode detector</a:t>
          </a:r>
          <a:endParaRPr lang="en-US" sz="1300" kern="1200" dirty="0">
            <a:solidFill>
              <a:srgbClr val="000000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>
              <a:solidFill>
                <a:srgbClr val="000000"/>
              </a:solidFill>
            </a:rPr>
            <a:t>PlateRecognitionFilter (events)</a:t>
          </a:r>
          <a:endParaRPr lang="en-US" sz="1300" kern="1200">
            <a:solidFill>
              <a:srgbClr val="000000"/>
            </a:solidFill>
          </a:endParaRP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err="1" smtClean="0">
              <a:solidFill>
                <a:srgbClr val="000000"/>
              </a:solidFill>
            </a:rPr>
            <a:t>ColorTrackingFilter</a:t>
          </a:r>
          <a:r>
            <a:rPr lang="en-US" sz="1300" kern="1200" dirty="0" smtClean="0">
              <a:solidFill>
                <a:srgbClr val="000000"/>
              </a:solidFill>
            </a:rPr>
            <a:t> (events)</a:t>
          </a:r>
          <a:endParaRPr lang="en-US" sz="1300" kern="1200" dirty="0">
            <a:solidFill>
              <a:srgbClr val="000000"/>
            </a:solidFill>
          </a:endParaRPr>
        </a:p>
      </dsp:txBody>
      <dsp:txXfrm>
        <a:off x="1414462" y="2391569"/>
        <a:ext cx="2571749" cy="1543050"/>
      </dsp:txXfrm>
    </dsp:sp>
    <dsp:sp modelId="{3B9A90CA-0B39-044C-8A0E-091A732603BA}">
      <dsp:nvSpPr>
        <dsp:cNvPr id="0" name=""/>
        <dsp:cNvSpPr/>
      </dsp:nvSpPr>
      <dsp:spPr>
        <a:xfrm>
          <a:off x="4243387" y="2391569"/>
          <a:ext cx="2571749" cy="154305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rgbClr val="000000"/>
              </a:solidFill>
            </a:rPr>
            <a:t>And growing …</a:t>
          </a:r>
          <a:endParaRPr lang="en-US" sz="1700" kern="1200" dirty="0">
            <a:solidFill>
              <a:srgbClr val="000000"/>
            </a:solidFill>
          </a:endParaRPr>
        </a:p>
      </dsp:txBody>
      <dsp:txXfrm>
        <a:off x="4243387" y="2391569"/>
        <a:ext cx="2571749" cy="1543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E0D25-67BB-924F-A007-9361C1BA98CE}" type="datetimeFigureOut">
              <a:rPr lang="es-ES" smtClean="0"/>
              <a:t>13/02/14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3A3AD0-9E5A-5C42-81F9-E1AD1CA2F6B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3554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BAC841-F092-EA4F-AB43-DAB6DEB55425}" type="datetimeFigureOut">
              <a:rPr lang="es-ES" smtClean="0"/>
              <a:t>13/02/14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45E50E-4FA8-1B4E-93E3-58B9DA235A2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0356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262D8-2592-5249-ADC7-ADF96CE78A5C}" type="datetime1">
              <a:rPr lang="es-ES" smtClean="0"/>
              <a:t>13/02/14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291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s-ES_tradnl" dirty="0" smtClean="0"/>
              <a:t>Clic para editar título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  <a:lvl2pPr>
              <a:defRPr>
                <a:solidFill>
                  <a:schemeClr val="accent3">
                    <a:lumMod val="50000"/>
                  </a:schemeClr>
                </a:solidFill>
              </a:defRPr>
            </a:lvl2pPr>
          </a:lstStyle>
          <a:p>
            <a:pPr lvl="0"/>
            <a:r>
              <a:rPr lang="es-ES_tradnl" dirty="0" smtClean="0"/>
              <a:t>Haga clic para modificar el estilo de texto del patrón</a:t>
            </a:r>
          </a:p>
          <a:p>
            <a:pPr lvl="1"/>
            <a:r>
              <a:rPr lang="es-ES_tradnl" dirty="0" smtClean="0"/>
              <a:t>Segundo nivel</a:t>
            </a:r>
          </a:p>
          <a:p>
            <a:pPr lvl="2"/>
            <a:r>
              <a:rPr lang="es-ES_tradnl" dirty="0" smtClean="0"/>
              <a:t>Tercer nivel</a:t>
            </a:r>
          </a:p>
          <a:p>
            <a:pPr lvl="3"/>
            <a:r>
              <a:rPr lang="es-ES_tradnl" dirty="0" smtClean="0"/>
              <a:t>Cuarto nivel</a:t>
            </a:r>
          </a:p>
          <a:p>
            <a:pPr lvl="4"/>
            <a:r>
              <a:rPr lang="es-ES_tradnl" dirty="0" smtClean="0"/>
              <a:t>Quinto nivel</a:t>
            </a:r>
            <a:endParaRPr lang="en-U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E24BC-626F-EE47-88B6-FEE93D142A1E}" type="datetime1">
              <a:rPr lang="es-ES" smtClean="0"/>
              <a:t>13/02/14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50" y="6356350"/>
            <a:ext cx="1400791" cy="439553"/>
          </a:xfrm>
          <a:prstGeom prst="rect">
            <a:avLst/>
          </a:prstGeom>
        </p:spPr>
      </p:pic>
      <p:sp>
        <p:nvSpPr>
          <p:cNvPr id="8" name="CuadroTexto 7"/>
          <p:cNvSpPr txBox="1"/>
          <p:nvPr userDrawn="1"/>
        </p:nvSpPr>
        <p:spPr>
          <a:xfrm>
            <a:off x="3535289" y="6444828"/>
            <a:ext cx="19683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90"/>
                </a:solidFill>
              </a:rPr>
              <a:t>http://</a:t>
            </a:r>
            <a:r>
              <a:rPr lang="en-US" sz="1400" dirty="0" err="1" smtClean="0">
                <a:solidFill>
                  <a:srgbClr val="000090"/>
                </a:solidFill>
              </a:rPr>
              <a:t>www.kurento.org</a:t>
            </a:r>
            <a:endParaRPr lang="en-US" sz="1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928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C55B9-37B4-CB4A-9316-D43416A34B69}" type="datetime1">
              <a:rPr lang="es-ES" smtClean="0"/>
              <a:t>13/02/14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871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99692-65BD-FA4F-8FCD-1A73C0F419DA}" type="datetime1">
              <a:rPr lang="es-ES" smtClean="0"/>
              <a:t>13/02/14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128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20C8D-2589-2E44-A306-29A94BF99F2A}" type="datetime1">
              <a:rPr lang="es-ES" smtClean="0"/>
              <a:t>13/02/14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37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E487A-0D97-A84D-BC0B-294C13B04DFC}" type="datetime1">
              <a:rPr lang="es-ES" smtClean="0"/>
              <a:t>13/02/14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599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F5531-369C-7C46-89D0-CB0426358932}" type="datetime1">
              <a:rPr lang="es-ES" smtClean="0"/>
              <a:t>13/02/14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110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A2CAA-618B-EE47-8485-83162D398C7D}" type="datetime1">
              <a:rPr lang="es-ES" smtClean="0"/>
              <a:t>13/02/14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48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AD2E-547E-4441-A4C9-224A0E65C159}" type="datetime1">
              <a:rPr lang="es-ES" smtClean="0"/>
              <a:t>13/02/14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419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11BD3-EE19-9042-A9F3-052182C515F5}" type="datetime1">
              <a:rPr lang="es-ES" smtClean="0"/>
              <a:t>13/02/14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464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B06E3-AF8E-C94B-9DD7-045E62E5A0FB}" type="datetime1">
              <a:rPr lang="es-ES" smtClean="0"/>
              <a:t>13/02/14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78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43A94-D23F-9C4C-9CA9-910AD9E66A95}" type="datetime1">
              <a:rPr lang="es-ES" smtClean="0"/>
              <a:t>13/02/14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599D1-3AEF-0E40-98B5-C36119AC55D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582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urento.org" TargetMode="Externa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hyperlink" Target="mailto:lulop@kurento.org" TargetMode="External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4.png"/><Relationship Id="rId12" Type="http://schemas.openxmlformats.org/officeDocument/2006/relationships/image" Target="../media/image25.png"/><Relationship Id="rId13" Type="http://schemas.openxmlformats.org/officeDocument/2006/relationships/image" Target="../media/image26.png"/><Relationship Id="rId14" Type="http://schemas.openxmlformats.org/officeDocument/2006/relationships/image" Target="../media/image27.png"/><Relationship Id="rId15" Type="http://schemas.openxmlformats.org/officeDocument/2006/relationships/image" Target="../media/image28.png"/><Relationship Id="rId16" Type="http://schemas.openxmlformats.org/officeDocument/2006/relationships/image" Target="../media/image29.png"/><Relationship Id="rId17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Relationship Id="rId9" Type="http://schemas.openxmlformats.org/officeDocument/2006/relationships/image" Target="../media/image22.png"/><Relationship Id="rId10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io13webrtc.appspot.com/%239" TargetMode="External"/><Relationship Id="rId3" Type="http://schemas.openxmlformats.org/officeDocument/2006/relationships/hyperlink" Target="http://www.html5rocks.com/en/tutorials/webrtc/basics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alky.io/" TargetMode="External"/><Relationship Id="rId3" Type="http://schemas.openxmlformats.org/officeDocument/2006/relationships/hyperlink" Target="https://www.cubeslam.co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5.png"/><Relationship Id="rId1" Type="http://schemas.microsoft.com/office/2007/relationships/media" Target="../media/media1.wmv"/><Relationship Id="rId2" Type="http://schemas.openxmlformats.org/officeDocument/2006/relationships/video" Target="../media/media1.wm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7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3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openxmlformats.org/officeDocument/2006/relationships/image" Target="../media/image38.png"/><Relationship Id="rId5" Type="http://schemas.openxmlformats.org/officeDocument/2006/relationships/image" Target="../media/image59.png"/><Relationship Id="rId6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openxmlformats.org/officeDocument/2006/relationships/image" Target="../media/image53.png"/><Relationship Id="rId5" Type="http://schemas.openxmlformats.org/officeDocument/2006/relationships/image" Target="../media/image58.png"/><Relationship Id="rId6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40.png"/><Relationship Id="rId5" Type="http://schemas.openxmlformats.org/officeDocument/2006/relationships/image" Target="../media/image54.png"/><Relationship Id="rId6" Type="http://schemas.openxmlformats.org/officeDocument/2006/relationships/image" Target="../media/image61.png"/><Relationship Id="rId7" Type="http://schemas.openxmlformats.org/officeDocument/2006/relationships/image" Target="../media/image62.png"/><Relationship Id="rId8" Type="http://schemas.openxmlformats.org/officeDocument/2006/relationships/image" Target="../media/image63.png"/><Relationship Id="rId9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CRqT7Q9KkRY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850405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Introduction to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WebRTC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486171"/>
            <a:ext cx="6400800" cy="1752600"/>
          </a:xfrm>
        </p:spPr>
        <p:txBody>
          <a:bodyPr/>
          <a:lstStyle/>
          <a:p>
            <a:r>
              <a:rPr lang="en-US" sz="1600" dirty="0" smtClean="0"/>
              <a:t>Luis </a:t>
            </a:r>
            <a:r>
              <a:rPr lang="en-US" sz="1600" dirty="0" err="1" smtClean="0"/>
              <a:t>López</a:t>
            </a:r>
            <a:endParaRPr lang="en-US" sz="1600" dirty="0" smtClean="0"/>
          </a:p>
          <a:p>
            <a:r>
              <a:rPr lang="en-US" sz="1600" dirty="0" smtClean="0">
                <a:hlinkClick r:id="rId2"/>
              </a:rPr>
              <a:t>lulop@</a:t>
            </a:r>
            <a:r>
              <a:rPr lang="en-US" sz="1600" dirty="0" smtClean="0">
                <a:hlinkClick r:id="rId2"/>
              </a:rPr>
              <a:t>kurento.org</a:t>
            </a:r>
            <a:endParaRPr lang="en-US" sz="1600" dirty="0" smtClean="0"/>
          </a:p>
          <a:p>
            <a:r>
              <a:rPr lang="en-US" sz="1600" dirty="0" smtClean="0">
                <a:hlinkClick r:id="rId3"/>
              </a:rPr>
              <a:t>http://www.kurento.org</a:t>
            </a:r>
            <a:endParaRPr lang="en-US" sz="1600" dirty="0" smtClean="0"/>
          </a:p>
          <a:p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1333" y="5006753"/>
            <a:ext cx="2809694" cy="88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213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Real-time Communications (RTC)</a:t>
            </a:r>
            <a:endParaRPr lang="en-US" dirty="0"/>
          </a:p>
        </p:txBody>
      </p:sp>
      <p:cxnSp>
        <p:nvCxnSpPr>
          <p:cNvPr id="4" name="Conector recto 3"/>
          <p:cNvCxnSpPr/>
          <p:nvPr/>
        </p:nvCxnSpPr>
        <p:spPr>
          <a:xfrm>
            <a:off x="0" y="4315248"/>
            <a:ext cx="6146800" cy="0"/>
          </a:xfrm>
          <a:prstGeom prst="line">
            <a:avLst/>
          </a:prstGeom>
          <a:ln w="38100" cmpd="sng"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480" y="2888368"/>
            <a:ext cx="1423071" cy="898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365" y="1792007"/>
            <a:ext cx="1231136" cy="61556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7501" y="1504103"/>
            <a:ext cx="815340" cy="81534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211" y="2509831"/>
            <a:ext cx="834869" cy="76708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4500" y="3113564"/>
            <a:ext cx="970028" cy="32669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0764" y="2026803"/>
            <a:ext cx="1287528" cy="40456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72706" y="2296876"/>
            <a:ext cx="555534" cy="55553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8195" y="1634959"/>
            <a:ext cx="1328420" cy="31409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43596" y="2632111"/>
            <a:ext cx="1488680" cy="333615"/>
          </a:xfrm>
          <a:prstGeom prst="rect">
            <a:avLst/>
          </a:prstGeom>
        </p:spPr>
      </p:pic>
      <p:sp>
        <p:nvSpPr>
          <p:cNvPr id="14" name="Llamada de nube 13"/>
          <p:cNvSpPr/>
          <p:nvPr/>
        </p:nvSpPr>
        <p:spPr>
          <a:xfrm>
            <a:off x="0" y="1348528"/>
            <a:ext cx="5415280" cy="2570481"/>
          </a:xfrm>
          <a:prstGeom prst="cloudCallout">
            <a:avLst>
              <a:gd name="adj1" fmla="val -17243"/>
              <a:gd name="adj2" fmla="val 44315"/>
            </a:avLst>
          </a:prstGeom>
          <a:noFill/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5" name="Agrupar 14"/>
          <p:cNvGrpSpPr>
            <a:grpSpLocks noChangeAspect="1"/>
          </p:cNvGrpSpPr>
          <p:nvPr/>
        </p:nvGrpSpPr>
        <p:grpSpPr>
          <a:xfrm>
            <a:off x="5537199" y="2585801"/>
            <a:ext cx="3344681" cy="3304490"/>
            <a:chOff x="190501" y="3543449"/>
            <a:chExt cx="3230307" cy="3191491"/>
          </a:xfrm>
        </p:grpSpPr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90501" y="3543449"/>
              <a:ext cx="3230307" cy="3191491"/>
            </a:xfrm>
            <a:prstGeom prst="rect">
              <a:avLst/>
            </a:prstGeom>
          </p:spPr>
        </p:pic>
        <p:sp>
          <p:nvSpPr>
            <p:cNvPr id="17" name="CuadroTexto 16"/>
            <p:cNvSpPr txBox="1"/>
            <p:nvPr/>
          </p:nvSpPr>
          <p:spPr>
            <a:xfrm>
              <a:off x="373630" y="4095728"/>
              <a:ext cx="2480786" cy="2552325"/>
            </a:xfrm>
            <a:prstGeom prst="rect">
              <a:avLst/>
            </a:prstGeom>
            <a:noFill/>
            <a:scene3d>
              <a:camera prst="orthographicFront">
                <a:rot lat="0" lon="720000" rev="180000"/>
              </a:camera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lvl="0" algn="just"/>
              <a:r>
                <a:rPr lang="en-US" sz="1600" b="1" dirty="0" smtClean="0">
                  <a:solidFill>
                    <a:srgbClr val="000090"/>
                  </a:solidFill>
                  <a:latin typeface="Handwriting - Dakota"/>
                  <a:cs typeface="Handwriting - Dakota"/>
                </a:rPr>
                <a:t>Internet RTC</a:t>
              </a:r>
              <a:endParaRPr lang="en-US" sz="1400" dirty="0" smtClean="0">
                <a:solidFill>
                  <a:srgbClr val="C0504D">
                    <a:lumMod val="50000"/>
                  </a:srgbClr>
                </a:solidFill>
                <a:latin typeface="Handwriting - Dakota"/>
                <a:cs typeface="Handwriting - Dakota"/>
              </a:endParaRPr>
            </a:p>
            <a:p>
              <a:pPr marL="285750" lvl="0" indent="-285750" algn="just">
                <a:buFontTx/>
                <a:buChar char="-"/>
              </a:pPr>
              <a:r>
                <a:rPr lang="en-US" sz="1400" b="1" dirty="0" smtClean="0">
                  <a:solidFill>
                    <a:srgbClr val="C0504D">
                      <a:lumMod val="50000"/>
                    </a:srgbClr>
                  </a:solidFill>
                  <a:latin typeface="Handwriting - Dakota"/>
                  <a:cs typeface="Handwriting - Dakota"/>
                </a:rPr>
                <a:t>Fragmentation</a:t>
              </a:r>
            </a:p>
            <a:p>
              <a:pPr marL="285750" lvl="0" indent="-285750" algn="just">
                <a:buFontTx/>
                <a:buChar char="-"/>
              </a:pPr>
              <a:r>
                <a:rPr lang="en-US" sz="1400" b="1" dirty="0" smtClean="0">
                  <a:solidFill>
                    <a:srgbClr val="C0504D">
                      <a:lumMod val="50000"/>
                    </a:srgbClr>
                  </a:solidFill>
                  <a:latin typeface="Handwriting - Dakota"/>
                  <a:cs typeface="Handwriting - Dakota"/>
                </a:rPr>
                <a:t>No universal RTC service</a:t>
              </a:r>
            </a:p>
            <a:p>
              <a:pPr lvl="0" algn="just"/>
              <a:endParaRPr lang="en-US" sz="1400" b="1" dirty="0">
                <a:solidFill>
                  <a:srgbClr val="C0504D">
                    <a:lumMod val="50000"/>
                  </a:srgbClr>
                </a:solidFill>
                <a:latin typeface="Handwriting - Dakota"/>
                <a:cs typeface="Handwriting - Dakota"/>
              </a:endParaRPr>
            </a:p>
            <a:p>
              <a:pPr algn="just"/>
              <a:r>
                <a:rPr lang="en-US" sz="1600" b="1" dirty="0">
                  <a:solidFill>
                    <a:srgbClr val="000090"/>
                  </a:solidFill>
                  <a:latin typeface="Handwriting - Dakota"/>
                  <a:cs typeface="Handwriting - Dakota"/>
                </a:rPr>
                <a:t>Telco RTC</a:t>
              </a:r>
            </a:p>
            <a:p>
              <a:pPr marL="285750" lvl="0" indent="-285750" algn="just">
                <a:buFontTx/>
                <a:buChar char="-"/>
              </a:pPr>
              <a:r>
                <a:rPr lang="en-US" sz="1400" b="1" dirty="0" smtClean="0">
                  <a:solidFill>
                    <a:srgbClr val="C0504D">
                      <a:lumMod val="50000"/>
                    </a:srgbClr>
                  </a:solidFill>
                  <a:latin typeface="Handwriting - Dakota"/>
                  <a:cs typeface="Handwriting - Dakota"/>
                </a:rPr>
                <a:t>Standardization</a:t>
              </a:r>
            </a:p>
            <a:p>
              <a:pPr marL="285750" lvl="0" indent="-285750" algn="just">
                <a:buFontTx/>
                <a:buChar char="-"/>
              </a:pPr>
              <a:r>
                <a:rPr lang="en-US" sz="1400" b="1" dirty="0" smtClean="0">
                  <a:solidFill>
                    <a:srgbClr val="C0504D">
                      <a:lumMod val="50000"/>
                    </a:srgbClr>
                  </a:solidFill>
                  <a:latin typeface="Handwriting - Dakota"/>
                  <a:cs typeface="Handwriting - Dakota"/>
                </a:rPr>
                <a:t>Phone system as universal RTC service</a:t>
              </a:r>
              <a:endParaRPr lang="en-US" sz="1600" b="1" dirty="0" smtClean="0">
                <a:solidFill>
                  <a:srgbClr val="000090"/>
                </a:solidFill>
                <a:latin typeface="Handwriting - Dakota"/>
                <a:cs typeface="Handwriting - Dakota"/>
              </a:endParaRPr>
            </a:p>
          </p:txBody>
        </p:sp>
      </p:grpSp>
      <p:pic>
        <p:nvPicPr>
          <p:cNvPr id="18" name="Imagen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6069" y="4815628"/>
            <a:ext cx="1176688" cy="88138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56602" y="4554008"/>
            <a:ext cx="1526958" cy="1526958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36900" y="4558778"/>
            <a:ext cx="1561790" cy="1561790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926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WebRTC: a new player</a:t>
            </a:r>
            <a:endParaRPr lang="en-US" dirty="0"/>
          </a:p>
        </p:txBody>
      </p:sp>
      <p:graphicFrame>
        <p:nvGraphicFramePr>
          <p:cNvPr id="4" name="Marcador de contenido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3714805"/>
              </p:ext>
            </p:extLst>
          </p:nvPr>
        </p:nvGraphicFramePr>
        <p:xfrm>
          <a:off x="310610" y="1056761"/>
          <a:ext cx="8538750" cy="4805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0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WebRTC</a:t>
            </a:r>
            <a:endParaRPr lang="en-US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10237969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875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WebRTC</a:t>
            </a:r>
            <a:endParaRPr lang="en-US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68290980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511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is who in WebRTC</a:t>
            </a: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4900" y="3175000"/>
            <a:ext cx="1841500" cy="8382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6340" y="4432300"/>
            <a:ext cx="1841500" cy="8382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200" y="3980944"/>
            <a:ext cx="1841500" cy="8382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560" y="2242820"/>
            <a:ext cx="1778000" cy="8382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0080" y="2044700"/>
            <a:ext cx="1841500" cy="8382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0" y="5031740"/>
            <a:ext cx="1841500" cy="8382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6600" y="1333500"/>
            <a:ext cx="1841500" cy="8382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2540" y="1206500"/>
            <a:ext cx="1778000" cy="8382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4980" y="4737100"/>
            <a:ext cx="1841500" cy="83820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7090" y="5270500"/>
            <a:ext cx="1841500" cy="83820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7150" y="3081020"/>
            <a:ext cx="1841500" cy="83820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47440" y="1206500"/>
            <a:ext cx="1778000" cy="83820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4840" y="3500120"/>
            <a:ext cx="1841500" cy="83820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77540" y="2336800"/>
            <a:ext cx="1841500" cy="83820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61292" y="4070796"/>
            <a:ext cx="1450215" cy="748348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57745" y="5600500"/>
            <a:ext cx="2035573" cy="692624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128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What’s WebRTC: browser architecture</a:t>
            </a:r>
            <a:endParaRPr lang="en-US" dirty="0"/>
          </a:p>
        </p:txBody>
      </p:sp>
      <p:sp>
        <p:nvSpPr>
          <p:cNvPr id="4" name="CuadroTexto 3"/>
          <p:cNvSpPr txBox="1"/>
          <p:nvPr/>
        </p:nvSpPr>
        <p:spPr>
          <a:xfrm>
            <a:off x="-10160" y="5898837"/>
            <a:ext cx="6186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*This image has been borrowed from: http://www.html5rocks.com/en/tutorials/</a:t>
            </a:r>
            <a:r>
              <a:rPr lang="en-US" sz="1200" dirty="0" err="1" smtClean="0"/>
              <a:t>webrtc</a:t>
            </a:r>
            <a:r>
              <a:rPr lang="en-US" sz="1200" dirty="0" smtClean="0"/>
              <a:t>/basics/</a:t>
            </a:r>
            <a:endParaRPr lang="en-US" sz="12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640" y="1135051"/>
            <a:ext cx="7132320" cy="4645646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852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WebRTC: P2P communications</a:t>
            </a:r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480" y="1224641"/>
            <a:ext cx="7274560" cy="453569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-10160" y="5898837"/>
            <a:ext cx="6186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*This image has been borrowed from: http://www.html5rocks.com/en/tutorials/</a:t>
            </a:r>
            <a:r>
              <a:rPr lang="en-US" sz="1200" dirty="0" err="1" smtClean="0"/>
              <a:t>webrtc</a:t>
            </a:r>
            <a:r>
              <a:rPr lang="en-US" sz="1200" dirty="0" smtClean="0"/>
              <a:t>/basics/</a:t>
            </a:r>
            <a:endParaRPr lang="en-US" sz="1200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180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WebRTC: NATs</a:t>
            </a: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79" y="1109980"/>
            <a:ext cx="7377595" cy="459993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-10160" y="5898837"/>
            <a:ext cx="6186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*This image has been borrowed from: http://www.html5rocks.com/en/tutorials/</a:t>
            </a:r>
            <a:r>
              <a:rPr lang="en-US" sz="1200" dirty="0" err="1" smtClean="0"/>
              <a:t>webrtc</a:t>
            </a:r>
            <a:r>
              <a:rPr lang="en-US" sz="1200" dirty="0" smtClean="0"/>
              <a:t>/basics/</a:t>
            </a:r>
            <a:endParaRPr lang="en-US" sz="1200" dirty="0"/>
          </a:p>
        </p:txBody>
      </p:sp>
      <p:sp>
        <p:nvSpPr>
          <p:cNvPr id="6" name="CuadroTexto 5"/>
          <p:cNvSpPr txBox="1"/>
          <p:nvPr/>
        </p:nvSpPr>
        <p:spPr>
          <a:xfrm>
            <a:off x="76972" y="6262433"/>
            <a:ext cx="360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http://io13webrtc.appspot.com/#44</a:t>
            </a:r>
            <a:endParaRPr lang="en-U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765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Developing WebRTC apps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http://io13webrtc.appspot.com/#9</a:t>
            </a:r>
            <a:endParaRPr lang="en-US" dirty="0" smtClean="0"/>
          </a:p>
          <a:p>
            <a:endParaRPr lang="en-US" dirty="0"/>
          </a:p>
          <a:p>
            <a:r>
              <a:rPr lang="en-US" dirty="0">
                <a:hlinkClick r:id="rId3"/>
              </a:rPr>
              <a:t>http://www.html5rocks.com/en/tutorials/webrtc/basics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896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https://talky.io/</a:t>
            </a:r>
            <a:endParaRPr lang="en-US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www.cubeslam.com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105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Kurento?</a:t>
            </a:r>
            <a:br>
              <a:rPr lang="en-US" dirty="0" smtClean="0"/>
            </a:br>
            <a:r>
              <a:rPr lang="en-US" dirty="0" smtClean="0"/>
              <a:t>WWW RTC developer experience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CC61-D0E0-1E47-A593-12B433832458}" type="slidenum">
              <a:rPr lang="en-US" smtClean="0"/>
              <a:t>12</a:t>
            </a:fld>
            <a:endParaRPr lang="en-U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1342" y="2545848"/>
            <a:ext cx="2063637" cy="1480614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74116" y="2517204"/>
            <a:ext cx="12490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Developing</a:t>
            </a:r>
          </a:p>
          <a:p>
            <a:pPr algn="ctr"/>
            <a:r>
              <a:rPr lang="en-US" sz="1400" dirty="0" smtClean="0"/>
              <a:t> the client side</a:t>
            </a:r>
            <a:endParaRPr lang="en-US" sz="14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143227" y="4397266"/>
            <a:ext cx="12894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Developing the </a:t>
            </a:r>
          </a:p>
          <a:p>
            <a:pPr algn="ctr"/>
            <a:r>
              <a:rPr lang="en-US" sz="1400" dirty="0" smtClean="0"/>
              <a:t>infrastructure</a:t>
            </a:r>
          </a:p>
          <a:p>
            <a:pPr algn="ctr"/>
            <a:r>
              <a:rPr lang="en-US" sz="1400" dirty="0" smtClean="0"/>
              <a:t>side</a:t>
            </a:r>
            <a:endParaRPr lang="en-US" sz="140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3222" y="4321450"/>
            <a:ext cx="2063637" cy="1480614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1432725" y="2402257"/>
            <a:ext cx="2444014" cy="176076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ángulo 12"/>
          <p:cNvSpPr/>
          <p:nvPr/>
        </p:nvSpPr>
        <p:spPr>
          <a:xfrm>
            <a:off x="1432725" y="4163018"/>
            <a:ext cx="2444014" cy="176076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7236" y="4321450"/>
            <a:ext cx="2063637" cy="1480614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3876739" y="2402257"/>
            <a:ext cx="2444014" cy="176076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ángulo 16"/>
          <p:cNvSpPr/>
          <p:nvPr/>
        </p:nvSpPr>
        <p:spPr>
          <a:xfrm>
            <a:off x="3876739" y="4163018"/>
            <a:ext cx="2444014" cy="176076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ángulo 19"/>
          <p:cNvSpPr/>
          <p:nvPr/>
        </p:nvSpPr>
        <p:spPr>
          <a:xfrm>
            <a:off x="6320753" y="2402257"/>
            <a:ext cx="2444014" cy="176076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ángulo 20"/>
          <p:cNvSpPr/>
          <p:nvPr/>
        </p:nvSpPr>
        <p:spPr>
          <a:xfrm>
            <a:off x="6320753" y="4163018"/>
            <a:ext cx="2444014" cy="176076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uadroTexto 21"/>
          <p:cNvSpPr txBox="1"/>
          <p:nvPr/>
        </p:nvSpPr>
        <p:spPr>
          <a:xfrm>
            <a:off x="1959939" y="2063479"/>
            <a:ext cx="13377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Before WebRTC</a:t>
            </a:r>
            <a:endParaRPr lang="en-US" sz="1400" dirty="0"/>
          </a:p>
        </p:txBody>
      </p:sp>
      <p:sp>
        <p:nvSpPr>
          <p:cNvPr id="23" name="CuadroTexto 22"/>
          <p:cNvSpPr txBox="1"/>
          <p:nvPr/>
        </p:nvSpPr>
        <p:spPr>
          <a:xfrm>
            <a:off x="4331345" y="2063479"/>
            <a:ext cx="12156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After WebRTC</a:t>
            </a:r>
            <a:endParaRPr lang="en-US" sz="1400" dirty="0"/>
          </a:p>
        </p:txBody>
      </p:sp>
      <p:sp>
        <p:nvSpPr>
          <p:cNvPr id="24" name="CuadroTexto 23"/>
          <p:cNvSpPr txBox="1"/>
          <p:nvPr/>
        </p:nvSpPr>
        <p:spPr>
          <a:xfrm>
            <a:off x="6763263" y="2063479"/>
            <a:ext cx="1583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Next natural step…</a:t>
            </a:r>
            <a:endParaRPr lang="en-US" sz="1400" dirty="0"/>
          </a:p>
        </p:txBody>
      </p:sp>
      <p:sp>
        <p:nvSpPr>
          <p:cNvPr id="25" name="CuadroTexto 24"/>
          <p:cNvSpPr txBox="1"/>
          <p:nvPr/>
        </p:nvSpPr>
        <p:spPr>
          <a:xfrm>
            <a:off x="4047236" y="2762440"/>
            <a:ext cx="4924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D8"/>
                </a:solidFill>
                <a:latin typeface="Handwriting - Dakota"/>
                <a:cs typeface="Handwriting - Dakota"/>
              </a:rPr>
              <a:t>Begin</a:t>
            </a:r>
            <a:endParaRPr lang="en-US" sz="1000" dirty="0">
              <a:solidFill>
                <a:srgbClr val="0000D8"/>
              </a:solidFill>
              <a:latin typeface="Handwriting - Dakota"/>
              <a:cs typeface="Handwriting - Dakota"/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5708199" y="2762440"/>
            <a:ext cx="4026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D8"/>
                </a:solidFill>
                <a:latin typeface="Handwriting - Dakota"/>
                <a:cs typeface="Handwriting - Dakota"/>
              </a:rPr>
              <a:t>End</a:t>
            </a:r>
            <a:endParaRPr lang="en-US" sz="1000" dirty="0">
              <a:solidFill>
                <a:srgbClr val="0000D8"/>
              </a:solidFill>
              <a:latin typeface="Handwriting - Dakota"/>
              <a:cs typeface="Handwriting - Dakota"/>
            </a:endParaRPr>
          </a:p>
        </p:txBody>
      </p:sp>
      <p:sp>
        <p:nvSpPr>
          <p:cNvPr id="30" name="Forma libre 29"/>
          <p:cNvSpPr/>
          <p:nvPr/>
        </p:nvSpPr>
        <p:spPr>
          <a:xfrm>
            <a:off x="4526045" y="2788068"/>
            <a:ext cx="1241321" cy="124142"/>
          </a:xfrm>
          <a:custGeom>
            <a:avLst/>
            <a:gdLst>
              <a:gd name="connsiteX0" fmla="*/ 0 w 1241321"/>
              <a:gd name="connsiteY0" fmla="*/ 124142 h 124142"/>
              <a:gd name="connsiteX1" fmla="*/ 544271 w 1241321"/>
              <a:gd name="connsiteY1" fmla="*/ 16 h 124142"/>
              <a:gd name="connsiteX2" fmla="*/ 1241321 w 1241321"/>
              <a:gd name="connsiteY2" fmla="*/ 114594 h 12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1321" h="124142">
                <a:moveTo>
                  <a:pt x="0" y="124142"/>
                </a:moveTo>
                <a:cubicBezTo>
                  <a:pt x="168692" y="62874"/>
                  <a:pt x="337384" y="1607"/>
                  <a:pt x="544271" y="16"/>
                </a:cubicBezTo>
                <a:cubicBezTo>
                  <a:pt x="751158" y="-1575"/>
                  <a:pt x="1241321" y="114594"/>
                  <a:pt x="1241321" y="114594"/>
                </a:cubicBezTo>
              </a:path>
            </a:pathLst>
          </a:custGeom>
          <a:ln w="12700" cmpd="sng">
            <a:solidFill>
              <a:schemeClr val="tx1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uadroTexto 30"/>
          <p:cNvSpPr txBox="1"/>
          <p:nvPr/>
        </p:nvSpPr>
        <p:spPr>
          <a:xfrm>
            <a:off x="6464293" y="2792055"/>
            <a:ext cx="4924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D8"/>
                </a:solidFill>
                <a:latin typeface="Handwriting - Dakota"/>
                <a:cs typeface="Handwriting - Dakota"/>
              </a:rPr>
              <a:t>Begin</a:t>
            </a:r>
            <a:endParaRPr lang="en-US" sz="1000" dirty="0">
              <a:solidFill>
                <a:srgbClr val="0000D8"/>
              </a:solidFill>
              <a:latin typeface="Handwriting - Dakota"/>
              <a:cs typeface="Handwriting - Dakota"/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8125256" y="2792055"/>
            <a:ext cx="4026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D8"/>
                </a:solidFill>
                <a:latin typeface="Handwriting - Dakota"/>
                <a:cs typeface="Handwriting - Dakota"/>
              </a:rPr>
              <a:t>End</a:t>
            </a:r>
            <a:endParaRPr lang="en-US" sz="1000" dirty="0">
              <a:solidFill>
                <a:srgbClr val="0000D8"/>
              </a:solidFill>
              <a:latin typeface="Handwriting - Dakota"/>
              <a:cs typeface="Handwriting - Dakota"/>
            </a:endParaRPr>
          </a:p>
        </p:txBody>
      </p:sp>
      <p:sp>
        <p:nvSpPr>
          <p:cNvPr id="33" name="Forma libre 32"/>
          <p:cNvSpPr/>
          <p:nvPr/>
        </p:nvSpPr>
        <p:spPr>
          <a:xfrm>
            <a:off x="6943102" y="2817683"/>
            <a:ext cx="1241321" cy="124142"/>
          </a:xfrm>
          <a:custGeom>
            <a:avLst/>
            <a:gdLst>
              <a:gd name="connsiteX0" fmla="*/ 0 w 1241321"/>
              <a:gd name="connsiteY0" fmla="*/ 124142 h 124142"/>
              <a:gd name="connsiteX1" fmla="*/ 544271 w 1241321"/>
              <a:gd name="connsiteY1" fmla="*/ 16 h 124142"/>
              <a:gd name="connsiteX2" fmla="*/ 1241321 w 1241321"/>
              <a:gd name="connsiteY2" fmla="*/ 114594 h 12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1321" h="124142">
                <a:moveTo>
                  <a:pt x="0" y="124142"/>
                </a:moveTo>
                <a:cubicBezTo>
                  <a:pt x="168692" y="62874"/>
                  <a:pt x="337384" y="1607"/>
                  <a:pt x="544271" y="16"/>
                </a:cubicBezTo>
                <a:cubicBezTo>
                  <a:pt x="751158" y="-1575"/>
                  <a:pt x="1241321" y="114594"/>
                  <a:pt x="1241321" y="114594"/>
                </a:cubicBezTo>
              </a:path>
            </a:pathLst>
          </a:custGeom>
          <a:ln w="12700" cmpd="sng">
            <a:solidFill>
              <a:schemeClr val="tx1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uadroTexto 33"/>
          <p:cNvSpPr txBox="1"/>
          <p:nvPr/>
        </p:nvSpPr>
        <p:spPr>
          <a:xfrm>
            <a:off x="6471585" y="4766556"/>
            <a:ext cx="4924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D8"/>
                </a:solidFill>
                <a:latin typeface="Handwriting - Dakota"/>
                <a:cs typeface="Handwriting - Dakota"/>
              </a:rPr>
              <a:t>Begin</a:t>
            </a:r>
            <a:endParaRPr lang="en-US" sz="1000" dirty="0">
              <a:solidFill>
                <a:srgbClr val="0000D8"/>
              </a:solidFill>
              <a:latin typeface="Handwriting - Dakota"/>
              <a:cs typeface="Handwriting - Dakota"/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8132548" y="4766556"/>
            <a:ext cx="4026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D8"/>
                </a:solidFill>
                <a:latin typeface="Handwriting - Dakota"/>
                <a:cs typeface="Handwriting - Dakota"/>
              </a:rPr>
              <a:t>End</a:t>
            </a:r>
            <a:endParaRPr lang="en-US" sz="1000" dirty="0">
              <a:solidFill>
                <a:srgbClr val="0000D8"/>
              </a:solidFill>
              <a:latin typeface="Handwriting - Dakota"/>
              <a:cs typeface="Handwriting - Dakota"/>
            </a:endParaRPr>
          </a:p>
        </p:txBody>
      </p:sp>
      <p:sp>
        <p:nvSpPr>
          <p:cNvPr id="36" name="Forma libre 35"/>
          <p:cNvSpPr/>
          <p:nvPr/>
        </p:nvSpPr>
        <p:spPr>
          <a:xfrm>
            <a:off x="6950394" y="4792184"/>
            <a:ext cx="1241321" cy="124142"/>
          </a:xfrm>
          <a:custGeom>
            <a:avLst/>
            <a:gdLst>
              <a:gd name="connsiteX0" fmla="*/ 0 w 1241321"/>
              <a:gd name="connsiteY0" fmla="*/ 124142 h 124142"/>
              <a:gd name="connsiteX1" fmla="*/ 544271 w 1241321"/>
              <a:gd name="connsiteY1" fmla="*/ 16 h 124142"/>
              <a:gd name="connsiteX2" fmla="*/ 1241321 w 1241321"/>
              <a:gd name="connsiteY2" fmla="*/ 114594 h 12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1321" h="124142">
                <a:moveTo>
                  <a:pt x="0" y="124142"/>
                </a:moveTo>
                <a:cubicBezTo>
                  <a:pt x="168692" y="62874"/>
                  <a:pt x="337384" y="1607"/>
                  <a:pt x="544271" y="16"/>
                </a:cubicBezTo>
                <a:cubicBezTo>
                  <a:pt x="751158" y="-1575"/>
                  <a:pt x="1241321" y="114594"/>
                  <a:pt x="1241321" y="114594"/>
                </a:cubicBezTo>
              </a:path>
            </a:pathLst>
          </a:custGeom>
          <a:ln w="12700" cmpd="sng">
            <a:solidFill>
              <a:schemeClr val="tx1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Imagen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945" y="3055412"/>
            <a:ext cx="601553" cy="601553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151807"/>
            <a:ext cx="650257" cy="650257"/>
          </a:xfrm>
          <a:prstGeom prst="rect">
            <a:avLst/>
          </a:prstGeom>
        </p:spPr>
      </p:pic>
      <p:cxnSp>
        <p:nvCxnSpPr>
          <p:cNvPr id="42" name="Conector recto 41"/>
          <p:cNvCxnSpPr/>
          <p:nvPr/>
        </p:nvCxnSpPr>
        <p:spPr>
          <a:xfrm>
            <a:off x="296007" y="4163018"/>
            <a:ext cx="1127169" cy="0"/>
          </a:xfrm>
          <a:prstGeom prst="line">
            <a:avLst/>
          </a:prstGeom>
          <a:ln w="12700" cmpd="sng">
            <a:solidFill>
              <a:srgbClr val="000000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/>
          <p:cNvCxnSpPr/>
          <p:nvPr/>
        </p:nvCxnSpPr>
        <p:spPr>
          <a:xfrm>
            <a:off x="3876739" y="1849412"/>
            <a:ext cx="0" cy="572521"/>
          </a:xfrm>
          <a:prstGeom prst="line">
            <a:avLst/>
          </a:prstGeom>
          <a:ln w="12700" cmpd="sng">
            <a:solidFill>
              <a:srgbClr val="000000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/>
          <p:cNvCxnSpPr/>
          <p:nvPr/>
        </p:nvCxnSpPr>
        <p:spPr>
          <a:xfrm>
            <a:off x="6320753" y="1845729"/>
            <a:ext cx="0" cy="572521"/>
          </a:xfrm>
          <a:prstGeom prst="line">
            <a:avLst/>
          </a:prstGeom>
          <a:ln w="12700" cmpd="sng">
            <a:solidFill>
              <a:srgbClr val="000000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/>
          <p:cNvCxnSpPr/>
          <p:nvPr/>
        </p:nvCxnSpPr>
        <p:spPr>
          <a:xfrm>
            <a:off x="8764767" y="1849412"/>
            <a:ext cx="0" cy="572521"/>
          </a:xfrm>
          <a:prstGeom prst="line">
            <a:avLst/>
          </a:prstGeom>
          <a:ln w="12700" cmpd="sng">
            <a:solidFill>
              <a:srgbClr val="000000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/>
          <p:cNvCxnSpPr/>
          <p:nvPr/>
        </p:nvCxnSpPr>
        <p:spPr>
          <a:xfrm>
            <a:off x="1431479" y="1821462"/>
            <a:ext cx="0" cy="572521"/>
          </a:xfrm>
          <a:prstGeom prst="line">
            <a:avLst/>
          </a:prstGeom>
          <a:ln w="12700" cmpd="sng">
            <a:solidFill>
              <a:srgbClr val="000000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49"/>
          <p:cNvCxnSpPr/>
          <p:nvPr/>
        </p:nvCxnSpPr>
        <p:spPr>
          <a:xfrm>
            <a:off x="305556" y="2393983"/>
            <a:ext cx="1127169" cy="0"/>
          </a:xfrm>
          <a:prstGeom prst="line">
            <a:avLst/>
          </a:prstGeom>
          <a:ln w="12700" cmpd="sng">
            <a:solidFill>
              <a:srgbClr val="000000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50"/>
          <p:cNvCxnSpPr/>
          <p:nvPr/>
        </p:nvCxnSpPr>
        <p:spPr>
          <a:xfrm>
            <a:off x="296007" y="5901694"/>
            <a:ext cx="1127169" cy="0"/>
          </a:xfrm>
          <a:prstGeom prst="line">
            <a:avLst/>
          </a:prstGeom>
          <a:ln w="12700" cmpd="sng">
            <a:solidFill>
              <a:srgbClr val="000000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CuadroTexto 52"/>
          <p:cNvSpPr txBox="1"/>
          <p:nvPr/>
        </p:nvSpPr>
        <p:spPr>
          <a:xfrm>
            <a:off x="4449590" y="3029745"/>
            <a:ext cx="12490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000" dirty="0" smtClean="0">
                <a:latin typeface="Handwriting - Dakota"/>
                <a:cs typeface="Handwriting - Dakota"/>
              </a:rPr>
              <a:t>Unified APIs</a:t>
            </a:r>
          </a:p>
          <a:p>
            <a:pPr marL="171450" indent="-171450">
              <a:buFont typeface="Arial"/>
              <a:buChar char="•"/>
            </a:pPr>
            <a:r>
              <a:rPr lang="en-US" sz="1000" dirty="0" smtClean="0">
                <a:latin typeface="Handwriting - Dakota"/>
                <a:cs typeface="Handwriting - Dakota"/>
              </a:rPr>
              <a:t>Standards</a:t>
            </a:r>
          </a:p>
          <a:p>
            <a:pPr marL="171450" indent="-171450">
              <a:buFont typeface="Arial"/>
              <a:buChar char="•"/>
            </a:pPr>
            <a:r>
              <a:rPr lang="en-US" sz="1000" dirty="0" smtClean="0">
                <a:latin typeface="Handwriting - Dakota"/>
                <a:cs typeface="Handwriting - Dakota"/>
              </a:rPr>
              <a:t>FOSS</a:t>
            </a:r>
          </a:p>
          <a:p>
            <a:pPr marL="171450" indent="-171450">
              <a:buFont typeface="Arial"/>
              <a:buChar char="•"/>
            </a:pPr>
            <a:r>
              <a:rPr lang="en-US" sz="1000" dirty="0" smtClean="0">
                <a:latin typeface="Handwriting - Dakota"/>
                <a:cs typeface="Handwriting - Dakota"/>
              </a:rPr>
              <a:t>Multiplatform</a:t>
            </a:r>
            <a:endParaRPr lang="en-US" sz="1000" dirty="0">
              <a:latin typeface="Handwriting - Dakota"/>
              <a:cs typeface="Handwriting - Dakota"/>
            </a:endParaRPr>
          </a:p>
        </p:txBody>
      </p:sp>
      <p:sp>
        <p:nvSpPr>
          <p:cNvPr id="54" name="CuadroTexto 53"/>
          <p:cNvSpPr txBox="1"/>
          <p:nvPr/>
        </p:nvSpPr>
        <p:spPr>
          <a:xfrm>
            <a:off x="6864770" y="3028728"/>
            <a:ext cx="12490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000" dirty="0" smtClean="0">
                <a:latin typeface="Handwriting - Dakota"/>
                <a:cs typeface="Handwriting - Dakota"/>
              </a:rPr>
              <a:t>Unified APIs</a:t>
            </a:r>
          </a:p>
          <a:p>
            <a:pPr marL="171450" indent="-171450">
              <a:buFont typeface="Arial"/>
              <a:buChar char="•"/>
            </a:pPr>
            <a:r>
              <a:rPr lang="en-US" sz="1000" dirty="0" smtClean="0">
                <a:latin typeface="Handwriting - Dakota"/>
                <a:cs typeface="Handwriting - Dakota"/>
              </a:rPr>
              <a:t>Standards</a:t>
            </a:r>
          </a:p>
          <a:p>
            <a:pPr marL="171450" indent="-171450">
              <a:buFont typeface="Arial"/>
              <a:buChar char="•"/>
            </a:pPr>
            <a:r>
              <a:rPr lang="en-US" sz="1000" dirty="0" smtClean="0">
                <a:latin typeface="Handwriting - Dakota"/>
                <a:cs typeface="Handwriting - Dakota"/>
              </a:rPr>
              <a:t>FOSS</a:t>
            </a:r>
          </a:p>
          <a:p>
            <a:pPr marL="171450" indent="-171450">
              <a:buFont typeface="Arial"/>
              <a:buChar char="•"/>
            </a:pPr>
            <a:r>
              <a:rPr lang="en-US" sz="1000" dirty="0" smtClean="0">
                <a:latin typeface="Handwriting - Dakota"/>
                <a:cs typeface="Handwriting - Dakota"/>
              </a:rPr>
              <a:t>Multiplatform</a:t>
            </a:r>
            <a:endParaRPr lang="en-US" sz="1000" dirty="0">
              <a:latin typeface="Handwriting - Dakota"/>
              <a:cs typeface="Handwriting - Dakota"/>
            </a:endParaRPr>
          </a:p>
        </p:txBody>
      </p:sp>
      <p:sp>
        <p:nvSpPr>
          <p:cNvPr id="55" name="CuadroTexto 54"/>
          <p:cNvSpPr txBox="1"/>
          <p:nvPr/>
        </p:nvSpPr>
        <p:spPr>
          <a:xfrm>
            <a:off x="6932484" y="4932203"/>
            <a:ext cx="12490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000" dirty="0" smtClean="0">
                <a:latin typeface="Handwriting - Dakota"/>
                <a:cs typeface="Handwriting - Dakota"/>
              </a:rPr>
              <a:t>Unified APIs</a:t>
            </a:r>
          </a:p>
          <a:p>
            <a:pPr marL="171450" indent="-171450">
              <a:buFont typeface="Arial"/>
              <a:buChar char="•"/>
            </a:pPr>
            <a:r>
              <a:rPr lang="en-US" sz="1000" dirty="0" smtClean="0">
                <a:latin typeface="Handwriting - Dakota"/>
                <a:cs typeface="Handwriting - Dakota"/>
              </a:rPr>
              <a:t>Standards</a:t>
            </a:r>
          </a:p>
          <a:p>
            <a:pPr marL="171450" indent="-171450">
              <a:buFont typeface="Arial"/>
              <a:buChar char="•"/>
            </a:pPr>
            <a:r>
              <a:rPr lang="en-US" sz="1000" dirty="0" smtClean="0">
                <a:latin typeface="Handwriting - Dakota"/>
                <a:cs typeface="Handwriting - Dakota"/>
              </a:rPr>
              <a:t>FOSS</a:t>
            </a:r>
          </a:p>
          <a:p>
            <a:pPr marL="171450" indent="-171450">
              <a:buFont typeface="Arial"/>
              <a:buChar char="•"/>
            </a:pPr>
            <a:r>
              <a:rPr lang="en-US" sz="1000" dirty="0" smtClean="0">
                <a:latin typeface="Handwriting - Dakota"/>
                <a:cs typeface="Handwriting - Dakota"/>
              </a:rPr>
              <a:t>Multiplatform</a:t>
            </a:r>
            <a:endParaRPr lang="en-US" sz="1000" dirty="0">
              <a:latin typeface="Handwriting - Dakota"/>
              <a:cs typeface="Handwriting - Dakota"/>
            </a:endParaRPr>
          </a:p>
        </p:txBody>
      </p:sp>
    </p:spTree>
    <p:extLst>
      <p:ext uri="{BB962C8B-B14F-4D97-AF65-F5344CB8AC3E}">
        <p14:creationId xmlns:p14="http://schemas.microsoft.com/office/powerpoint/2010/main" val="2849118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Kurento media framework components</a:t>
            </a:r>
            <a:endParaRPr lang="en-U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924275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CC61-D0E0-1E47-A593-12B43383245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986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068D94F-1ECF-3A41-8D0D-2306B3F501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4">
                                            <p:graphicEl>
                                              <a:dgm id="{B068D94F-1ECF-3A41-8D0D-2306B3F501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4">
                                            <p:graphicEl>
                                              <a:dgm id="{B068D94F-1ECF-3A41-8D0D-2306B3F501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" fill="hold"/>
                                        <p:tgtEl>
                                          <p:spTgt spid="4">
                                            <p:graphicEl>
                                              <a:dgm id="{B068D94F-1ECF-3A41-8D0D-2306B3F501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4">
                                            <p:graphicEl>
                                              <a:dgm id="{B068D94F-1ECF-3A41-8D0D-2306B3F501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96974B-1535-2B4B-BE6C-59C229F8C0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4">
                                            <p:graphicEl>
                                              <a:dgm id="{EB96974B-1535-2B4B-BE6C-59C229F8C0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fill="hold"/>
                                        <p:tgtEl>
                                          <p:spTgt spid="4">
                                            <p:graphicEl>
                                              <a:dgm id="{EB96974B-1535-2B4B-BE6C-59C229F8C0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fill="hold"/>
                                        <p:tgtEl>
                                          <p:spTgt spid="4">
                                            <p:graphicEl>
                                              <a:dgm id="{EB96974B-1535-2B4B-BE6C-59C229F8C0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4">
                                            <p:graphicEl>
                                              <a:dgm id="{EB96974B-1535-2B4B-BE6C-59C229F8C0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1B187B5-38F9-0743-AF87-19F0C15100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4">
                                            <p:graphicEl>
                                              <a:dgm id="{E1B187B5-38F9-0743-AF87-19F0C15100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4">
                                            <p:graphicEl>
                                              <a:dgm id="{E1B187B5-38F9-0743-AF87-19F0C15100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4">
                                            <p:graphicEl>
                                              <a:dgm id="{E1B187B5-38F9-0743-AF87-19F0C15100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4">
                                            <p:graphicEl>
                                              <a:dgm id="{E1B187B5-38F9-0743-AF87-19F0C15100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661B5B4-EC93-DA44-9475-EBFCF2F69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4">
                                            <p:graphicEl>
                                              <a:dgm id="{D661B5B4-EC93-DA44-9475-EBFCF2F69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4">
                                            <p:graphicEl>
                                              <a:dgm id="{D661B5B4-EC93-DA44-9475-EBFCF2F69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4">
                                            <p:graphicEl>
                                              <a:dgm id="{D661B5B4-EC93-DA44-9475-EBFCF2F69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4">
                                            <p:graphicEl>
                                              <a:dgm id="{D661B5B4-EC93-DA44-9475-EBFCF2F69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676DC5-8045-3B45-9205-279A3B2D3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4">
                                            <p:graphicEl>
                                              <a:dgm id="{2F676DC5-8045-3B45-9205-279A3B2D3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4">
                                            <p:graphicEl>
                                              <a:dgm id="{2F676DC5-8045-3B45-9205-279A3B2D3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4">
                                            <p:graphicEl>
                                              <a:dgm id="{2F676DC5-8045-3B45-9205-279A3B2D3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4">
                                            <p:graphicEl>
                                              <a:dgm id="{2F676DC5-8045-3B45-9205-279A3B2D34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16536AE-ABE8-124E-807F-1D7C9A1134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4">
                                            <p:graphicEl>
                                              <a:dgm id="{F16536AE-ABE8-124E-807F-1D7C9A1134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fill="hold"/>
                                        <p:tgtEl>
                                          <p:spTgt spid="4">
                                            <p:graphicEl>
                                              <a:dgm id="{F16536AE-ABE8-124E-807F-1D7C9A1134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fill="hold"/>
                                        <p:tgtEl>
                                          <p:spTgt spid="4">
                                            <p:graphicEl>
                                              <a:dgm id="{F16536AE-ABE8-124E-807F-1D7C9A1134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4">
                                            <p:graphicEl>
                                              <a:dgm id="{F16536AE-ABE8-124E-807F-1D7C9A1134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8175C8-2606-3F4A-8365-1CF14A8963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4">
                                            <p:graphicEl>
                                              <a:dgm id="{C48175C8-2606-3F4A-8365-1CF14A8963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4">
                                            <p:graphicEl>
                                              <a:dgm id="{C48175C8-2606-3F4A-8365-1CF14A8963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4">
                                            <p:graphicEl>
                                              <a:dgm id="{C48175C8-2606-3F4A-8365-1CF14A8963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4">
                                            <p:graphicEl>
                                              <a:dgm id="{C48175C8-2606-3F4A-8365-1CF14A8963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1EFED71-0EB8-574B-8004-3A574CA6C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4">
                                            <p:graphicEl>
                                              <a:dgm id="{31EFED71-0EB8-574B-8004-3A574CA6C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4">
                                            <p:graphicEl>
                                              <a:dgm id="{31EFED71-0EB8-574B-8004-3A574CA6C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4">
                                            <p:graphicEl>
                                              <a:dgm id="{31EFED71-0EB8-574B-8004-3A574CA6C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4">
                                            <p:graphicEl>
                                              <a:dgm id="{31EFED71-0EB8-574B-8004-3A574CA6C6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D82E25A-DE67-914A-87B4-CF08AE5F14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4">
                                            <p:graphicEl>
                                              <a:dgm id="{DD82E25A-DE67-914A-87B4-CF08AE5F14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4">
                                            <p:graphicEl>
                                              <a:dgm id="{DD82E25A-DE67-914A-87B4-CF08AE5F14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4">
                                            <p:graphicEl>
                                              <a:dgm id="{DD82E25A-DE67-914A-87B4-CF08AE5F14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4">
                                            <p:graphicEl>
                                              <a:dgm id="{DD82E25A-DE67-914A-87B4-CF08AE5F14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76066F6-62B9-0D4C-A5AD-9DF1411A46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4">
                                            <p:graphicEl>
                                              <a:dgm id="{F76066F6-62B9-0D4C-A5AD-9DF1411A46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4">
                                            <p:graphicEl>
                                              <a:dgm id="{F76066F6-62B9-0D4C-A5AD-9DF1411A46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4">
                                            <p:graphicEl>
                                              <a:dgm id="{F76066F6-62B9-0D4C-A5AD-9DF1411A46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4">
                                            <p:graphicEl>
                                              <a:dgm id="{F76066F6-62B9-0D4C-A5AD-9DF1411A46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graphicEl>
                                              <a:dgm id="{D661B5B4-EC93-DA44-9475-EBFCF2F69935}"/>
                                            </p:graphic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graphicEl>
                                              <a:dgm id="{31EFED71-0EB8-574B-8004-3A574CA6C664}"/>
                                            </p:graphic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  <p:bldGraphic spid="4" grpId="1">
        <p:bldSub>
          <a:bldDgm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Kurento Application Server: extending the WWW development model</a:t>
            </a:r>
            <a:endParaRPr lang="en-US" dirty="0"/>
          </a:p>
        </p:txBody>
      </p:sp>
      <p:sp>
        <p:nvSpPr>
          <p:cNvPr id="4" name="Rectángulo 3"/>
          <p:cNvSpPr/>
          <p:nvPr/>
        </p:nvSpPr>
        <p:spPr bwMode="auto">
          <a:xfrm>
            <a:off x="836633" y="2499742"/>
            <a:ext cx="1944216" cy="122413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solidFill>
                <a:schemeClr val="bg1"/>
              </a:solidFill>
              <a:latin typeface="TheSansCorrespondence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908641" y="2571750"/>
            <a:ext cx="16466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FFFF"/>
                </a:solidFill>
              </a:rPr>
              <a:t>Process WWW request</a:t>
            </a:r>
          </a:p>
          <a:p>
            <a:pPr marL="171450" indent="-171450">
              <a:buFontTx/>
              <a:buChar char="-"/>
            </a:pPr>
            <a:r>
              <a:rPr lang="en-US" sz="1200" dirty="0" smtClean="0">
                <a:solidFill>
                  <a:srgbClr val="FFFFFF"/>
                </a:solidFill>
              </a:rPr>
              <a:t>DDBB access</a:t>
            </a:r>
          </a:p>
          <a:p>
            <a:pPr marL="171450" indent="-171450">
              <a:buFontTx/>
              <a:buChar char="-"/>
            </a:pPr>
            <a:r>
              <a:rPr lang="en-US" sz="1200" dirty="0" smtClean="0">
                <a:solidFill>
                  <a:srgbClr val="FFFFFF"/>
                </a:solidFill>
              </a:rPr>
              <a:t>Transactions</a:t>
            </a:r>
          </a:p>
          <a:p>
            <a:pPr marL="171450" indent="-171450">
              <a:buFontTx/>
              <a:buChar char="-"/>
            </a:pPr>
            <a:r>
              <a:rPr lang="en-US" sz="1200" dirty="0" smtClean="0">
                <a:solidFill>
                  <a:srgbClr val="FFFFFF"/>
                </a:solidFill>
              </a:rPr>
              <a:t>Security tools</a:t>
            </a:r>
          </a:p>
          <a:p>
            <a:pPr marL="171450" indent="-171450">
              <a:buFontTx/>
              <a:buChar char="-"/>
            </a:pPr>
            <a:r>
              <a:rPr lang="en-US" sz="1200" dirty="0" smtClean="0">
                <a:solidFill>
                  <a:srgbClr val="FFFFFF"/>
                </a:solidFill>
              </a:rPr>
              <a:t>Etc.</a:t>
            </a:r>
            <a:endParaRPr lang="en-US" sz="1200" dirty="0">
              <a:solidFill>
                <a:srgbClr val="FFFFFF"/>
              </a:solidFill>
            </a:endParaRPr>
          </a:p>
        </p:txBody>
      </p:sp>
      <p:cxnSp>
        <p:nvCxnSpPr>
          <p:cNvPr id="6" name="Conector angular 5"/>
          <p:cNvCxnSpPr>
            <a:stCxn id="8" idx="1"/>
          </p:cNvCxnSpPr>
          <p:nvPr/>
        </p:nvCxnSpPr>
        <p:spPr bwMode="auto">
          <a:xfrm rot="10800000" flipH="1" flipV="1">
            <a:off x="214821" y="2052886"/>
            <a:ext cx="1566433" cy="518864"/>
          </a:xfrm>
          <a:prstGeom prst="bentConnector3">
            <a:avLst>
              <a:gd name="adj1" fmla="val 100209"/>
            </a:avLst>
          </a:prstGeom>
          <a:solidFill>
            <a:schemeClr val="accent1"/>
          </a:solidFill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Conector angular 6"/>
          <p:cNvCxnSpPr>
            <a:stCxn id="4" idx="2"/>
          </p:cNvCxnSpPr>
          <p:nvPr/>
        </p:nvCxnSpPr>
        <p:spPr bwMode="auto">
          <a:xfrm rot="5400000">
            <a:off x="854635" y="3129812"/>
            <a:ext cx="360040" cy="1548172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CuadroTexto 7"/>
          <p:cNvSpPr txBox="1"/>
          <p:nvPr/>
        </p:nvSpPr>
        <p:spPr>
          <a:xfrm>
            <a:off x="214822" y="1822053"/>
            <a:ext cx="1629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800000"/>
                </a:solidFill>
              </a:rPr>
              <a:t>HTTP request: </a:t>
            </a:r>
          </a:p>
          <a:p>
            <a:pPr algn="ctr"/>
            <a:r>
              <a:rPr lang="en-US" sz="1200" b="1" dirty="0" smtClean="0">
                <a:solidFill>
                  <a:srgbClr val="800000"/>
                </a:solidFill>
              </a:rPr>
              <a:t>I want this resource</a:t>
            </a:r>
            <a:endParaRPr lang="en-US" sz="1200" b="1" dirty="0">
              <a:solidFill>
                <a:srgbClr val="80000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60569" y="3838277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800000"/>
                </a:solidFill>
              </a:rPr>
              <a:t>HTTP response:</a:t>
            </a:r>
          </a:p>
          <a:p>
            <a:pPr algn="ctr"/>
            <a:r>
              <a:rPr lang="en-US" sz="1200" b="1" dirty="0">
                <a:solidFill>
                  <a:srgbClr val="800000"/>
                </a:solidFill>
              </a:rPr>
              <a:t>T</a:t>
            </a:r>
            <a:r>
              <a:rPr lang="en-US" sz="1200" b="1" dirty="0" smtClean="0">
                <a:solidFill>
                  <a:srgbClr val="800000"/>
                </a:solidFill>
              </a:rPr>
              <a:t>he resource</a:t>
            </a:r>
            <a:endParaRPr lang="en-US" sz="1200" b="1" dirty="0">
              <a:solidFill>
                <a:srgbClr val="800000"/>
              </a:solidFill>
            </a:endParaRPr>
          </a:p>
        </p:txBody>
      </p:sp>
      <p:sp>
        <p:nvSpPr>
          <p:cNvPr id="10" name="Rectángulo 9"/>
          <p:cNvSpPr/>
          <p:nvPr/>
        </p:nvSpPr>
        <p:spPr bwMode="auto">
          <a:xfrm>
            <a:off x="6447618" y="2499742"/>
            <a:ext cx="1944216" cy="122413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solidFill>
                <a:schemeClr val="bg1"/>
              </a:solidFill>
              <a:latin typeface="TheSansCorrespondence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519626" y="2571750"/>
            <a:ext cx="1626768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FFFF"/>
                </a:solidFill>
              </a:rPr>
              <a:t>Process media request</a:t>
            </a:r>
          </a:p>
          <a:p>
            <a:pPr marL="171450" indent="-171450">
              <a:buFontTx/>
              <a:buChar char="-"/>
            </a:pPr>
            <a:r>
              <a:rPr lang="en-US" sz="1400" b="1" u="sng" dirty="0" smtClean="0">
                <a:solidFill>
                  <a:srgbClr val="FFFFFF"/>
                </a:solidFill>
              </a:rPr>
              <a:t>Media API</a:t>
            </a:r>
          </a:p>
          <a:p>
            <a:pPr marL="171450" indent="-171450">
              <a:buFontTx/>
              <a:buChar char="-"/>
            </a:pPr>
            <a:r>
              <a:rPr lang="en-US" sz="1200" dirty="0" smtClean="0">
                <a:solidFill>
                  <a:srgbClr val="FFFFFF"/>
                </a:solidFill>
              </a:rPr>
              <a:t>DDBB access</a:t>
            </a:r>
          </a:p>
          <a:p>
            <a:pPr marL="171450" indent="-171450">
              <a:buFontTx/>
              <a:buChar char="-"/>
            </a:pPr>
            <a:r>
              <a:rPr lang="en-US" sz="1200" dirty="0" smtClean="0">
                <a:solidFill>
                  <a:srgbClr val="FFFFFF"/>
                </a:solidFill>
              </a:rPr>
              <a:t>Transactions</a:t>
            </a:r>
          </a:p>
          <a:p>
            <a:pPr marL="171450" indent="-171450">
              <a:buFontTx/>
              <a:buChar char="-"/>
            </a:pPr>
            <a:r>
              <a:rPr lang="en-US" sz="1200" dirty="0" smtClean="0">
                <a:solidFill>
                  <a:srgbClr val="FFFFFF"/>
                </a:solidFill>
              </a:rPr>
              <a:t>Security tools</a:t>
            </a:r>
          </a:p>
          <a:p>
            <a:pPr marL="171450" indent="-171450">
              <a:buFontTx/>
              <a:buChar char="-"/>
            </a:pPr>
            <a:r>
              <a:rPr lang="en-US" sz="1200" dirty="0" smtClean="0">
                <a:solidFill>
                  <a:srgbClr val="FFFFFF"/>
                </a:solidFill>
              </a:rPr>
              <a:t>Etc.</a:t>
            </a:r>
            <a:endParaRPr lang="en-US" sz="1200" dirty="0">
              <a:solidFill>
                <a:srgbClr val="FFFFFF"/>
              </a:solidFill>
            </a:endParaRPr>
          </a:p>
        </p:txBody>
      </p:sp>
      <p:cxnSp>
        <p:nvCxnSpPr>
          <p:cNvPr id="12" name="Conector angular 11"/>
          <p:cNvCxnSpPr/>
          <p:nvPr/>
        </p:nvCxnSpPr>
        <p:spPr bwMode="auto">
          <a:xfrm rot="10800000" flipV="1">
            <a:off x="7407836" y="2052886"/>
            <a:ext cx="1529658" cy="518864"/>
          </a:xfrm>
          <a:prstGeom prst="bentConnector3">
            <a:avLst>
              <a:gd name="adj1" fmla="val 99314"/>
            </a:avLst>
          </a:prstGeom>
          <a:solidFill>
            <a:schemeClr val="accent1"/>
          </a:solidFill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onector angular 12"/>
          <p:cNvCxnSpPr>
            <a:stCxn id="10" idx="2"/>
          </p:cNvCxnSpPr>
          <p:nvPr/>
        </p:nvCxnSpPr>
        <p:spPr bwMode="auto">
          <a:xfrm rot="16200000" flipH="1">
            <a:off x="7998590" y="3145014"/>
            <a:ext cx="360040" cy="1517768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CuadroTexto 13"/>
          <p:cNvSpPr txBox="1"/>
          <p:nvPr/>
        </p:nvSpPr>
        <p:spPr>
          <a:xfrm>
            <a:off x="7364474" y="1801303"/>
            <a:ext cx="1527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800000"/>
                </a:solidFill>
              </a:rPr>
              <a:t>Signaling request: </a:t>
            </a:r>
          </a:p>
          <a:p>
            <a:pPr algn="ctr"/>
            <a:r>
              <a:rPr lang="en-US" sz="1200" b="1" dirty="0" smtClean="0">
                <a:solidFill>
                  <a:srgbClr val="800000"/>
                </a:solidFill>
              </a:rPr>
              <a:t>I want this media</a:t>
            </a:r>
            <a:endParaRPr lang="en-US" sz="1200" b="1" dirty="0">
              <a:solidFill>
                <a:srgbClr val="800000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7183083" y="3843537"/>
            <a:ext cx="1821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800000"/>
                </a:solidFill>
              </a:rPr>
              <a:t>Signaling response:</a:t>
            </a:r>
          </a:p>
          <a:p>
            <a:pPr algn="ctr"/>
            <a:r>
              <a:rPr lang="en-US" sz="1200" b="1" dirty="0" smtClean="0">
                <a:solidFill>
                  <a:srgbClr val="800000"/>
                </a:solidFill>
              </a:rPr>
              <a:t>The media is here</a:t>
            </a:r>
            <a:endParaRPr lang="en-US" sz="1200" b="1" dirty="0">
              <a:solidFill>
                <a:srgbClr val="800000"/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801700" y="4636505"/>
            <a:ext cx="201408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Intuition behind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traditional WWW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Applications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(Servlets, ASP, PHP,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Rails, etc.)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5958529" y="4613484"/>
            <a:ext cx="294141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Intuition behind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Kurento </a:t>
            </a:r>
          </a:p>
          <a:p>
            <a:pPr algn="ctr"/>
            <a:r>
              <a:rPr lang="en-US" dirty="0"/>
              <a:t>d</a:t>
            </a:r>
            <a:r>
              <a:rPr lang="en-US" dirty="0" smtClean="0">
                <a:solidFill>
                  <a:schemeClr val="tx1"/>
                </a:solidFill>
              </a:rPr>
              <a:t>evelopment APIs:</a:t>
            </a:r>
          </a:p>
          <a:p>
            <a:pPr algn="ctr"/>
            <a:r>
              <a:rPr lang="en-US" dirty="0" smtClean="0"/>
              <a:t>Multimedia RTC is just another feature of your application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CC61-D0E0-1E47-A593-12B433832458}" type="slidenum">
              <a:rPr lang="en-US" smtClean="0"/>
              <a:t>14</a:t>
            </a:fld>
            <a:endParaRPr lang="en-US" dirty="0"/>
          </a:p>
        </p:txBody>
      </p:sp>
      <p:cxnSp>
        <p:nvCxnSpPr>
          <p:cNvPr id="27" name="Conector recto de flecha 26"/>
          <p:cNvCxnSpPr/>
          <p:nvPr/>
        </p:nvCxnSpPr>
        <p:spPr>
          <a:xfrm>
            <a:off x="5758980" y="3155716"/>
            <a:ext cx="712901" cy="252994"/>
          </a:xfrm>
          <a:prstGeom prst="straightConnector1">
            <a:avLst/>
          </a:prstGeom>
          <a:ln>
            <a:solidFill>
              <a:srgbClr val="00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/>
          <p:nvPr/>
        </p:nvCxnSpPr>
        <p:spPr>
          <a:xfrm flipH="1">
            <a:off x="2771472" y="3141054"/>
            <a:ext cx="712901" cy="252994"/>
          </a:xfrm>
          <a:prstGeom prst="straightConnector1">
            <a:avLst/>
          </a:prstGeom>
          <a:ln>
            <a:solidFill>
              <a:srgbClr val="00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Imagen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7530" y="2283718"/>
            <a:ext cx="2446489" cy="174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080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Media API: media elements and media pipelines</a:t>
            </a:r>
            <a:endParaRPr lang="en-US" dirty="0"/>
          </a:p>
        </p:txBody>
      </p:sp>
      <p:sp>
        <p:nvSpPr>
          <p:cNvPr id="4" name="Marcador de texto 3"/>
          <p:cNvSpPr txBox="1">
            <a:spLocks/>
          </p:cNvSpPr>
          <p:nvPr/>
        </p:nvSpPr>
        <p:spPr>
          <a:xfrm>
            <a:off x="228600" y="1637110"/>
            <a:ext cx="3847433" cy="2590308"/>
          </a:xfrm>
          <a:prstGeom prst="rect">
            <a:avLst/>
          </a:prstGeom>
        </p:spPr>
        <p:txBody>
          <a:bodyPr/>
          <a:lstStyle>
            <a:lvl1pPr marL="171450" indent="-171450" algn="l" defTabSz="457200" rtl="0" eaLnBrk="0" fontAlgn="base" hangingPunct="0">
              <a:spcBef>
                <a:spcPts val="1200"/>
              </a:spcBef>
              <a:spcAft>
                <a:spcPts val="600"/>
              </a:spcAft>
              <a:buClr>
                <a:srgbClr val="111E44"/>
              </a:buClr>
              <a:buSzPct val="150000"/>
              <a:buFont typeface="Wingdings" charset="0"/>
              <a:buChar char="§"/>
              <a:defRPr sz="1400">
                <a:solidFill>
                  <a:srgbClr val="152B5A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36575" indent="-185738" algn="l" defTabSz="457200" rtl="0" eaLnBrk="0" fontAlgn="base" hangingPunct="0">
              <a:spcBef>
                <a:spcPts val="0"/>
              </a:spcBef>
              <a:spcAft>
                <a:spcPts val="600"/>
              </a:spcAft>
              <a:buClr>
                <a:srgbClr val="33CCD4"/>
              </a:buClr>
              <a:buSzPct val="150000"/>
              <a:buChar char="•"/>
              <a:defRPr sz="1400">
                <a:solidFill>
                  <a:srgbClr val="152B5A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00113" indent="-184150" algn="l" defTabSz="457200" rtl="0" eaLnBrk="0" fontAlgn="base" hangingPunct="0">
              <a:spcBef>
                <a:spcPts val="0"/>
              </a:spcBef>
              <a:spcAft>
                <a:spcPts val="600"/>
              </a:spcAft>
              <a:buSzPct val="150000"/>
              <a:buFont typeface="Lucida Grande" charset="0"/>
              <a:buChar char="›"/>
              <a:defRPr sz="1200">
                <a:solidFill>
                  <a:srgbClr val="152B5A"/>
                </a:solidFill>
                <a:latin typeface="Arial" charset="0"/>
                <a:ea typeface="+mn-ea"/>
                <a:cs typeface="Arial" charset="0"/>
              </a:defRPr>
            </a:lvl3pPr>
            <a:lvl4pPr marL="1257300" indent="-1778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SzPct val="150000"/>
              <a:buFont typeface="Lucida Grande" charset="0"/>
              <a:buChar char="›"/>
              <a:defRPr sz="1050">
                <a:solidFill>
                  <a:srgbClr val="152B5A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614488" indent="-1778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SzPct val="150000"/>
              <a:buFont typeface="Lucida Grande" charset="0"/>
              <a:buChar char="›"/>
              <a:defRPr sz="1050">
                <a:solidFill>
                  <a:srgbClr val="152B5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071688" indent="-177800" algn="just" defTabSz="457200" rtl="0" eaLnBrk="1" fontAlgn="base" hangingPunct="1">
              <a:spcBef>
                <a:spcPct val="0"/>
              </a:spcBef>
              <a:spcAft>
                <a:spcPts val="600"/>
              </a:spcAft>
              <a:buSzPct val="150000"/>
              <a:buFont typeface="Lucida Grande" pitchFamily="4" charset="0"/>
              <a:buChar char="›"/>
              <a:defRPr sz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528888" indent="-177800" algn="just" defTabSz="457200" rtl="0" eaLnBrk="1" fontAlgn="base" hangingPunct="1">
              <a:spcBef>
                <a:spcPct val="0"/>
              </a:spcBef>
              <a:spcAft>
                <a:spcPts val="600"/>
              </a:spcAft>
              <a:buSzPct val="150000"/>
              <a:buFont typeface="Lucida Grande" pitchFamily="4" charset="0"/>
              <a:buChar char="›"/>
              <a:defRPr sz="1200">
                <a:solidFill>
                  <a:schemeClr val="tx1"/>
                </a:solidFill>
                <a:latin typeface="+mn-lt"/>
                <a:ea typeface="+mn-ea"/>
              </a:defRPr>
            </a:lvl7pPr>
            <a:lvl8pPr marL="2986088" indent="-177800" algn="just" defTabSz="457200" rtl="0" eaLnBrk="1" fontAlgn="base" hangingPunct="1">
              <a:spcBef>
                <a:spcPct val="0"/>
              </a:spcBef>
              <a:spcAft>
                <a:spcPts val="600"/>
              </a:spcAft>
              <a:buSzPct val="150000"/>
              <a:buFont typeface="Lucida Grande" pitchFamily="4" charset="0"/>
              <a:buChar char="›"/>
              <a:defRPr sz="1200">
                <a:solidFill>
                  <a:schemeClr val="tx1"/>
                </a:solidFill>
                <a:latin typeface="+mn-lt"/>
                <a:ea typeface="+mn-ea"/>
              </a:defRPr>
            </a:lvl8pPr>
            <a:lvl9pPr marL="3443288" indent="-177800" algn="just" defTabSz="457200" rtl="0" eaLnBrk="1" fontAlgn="base" hangingPunct="1">
              <a:spcBef>
                <a:spcPct val="0"/>
              </a:spcBef>
              <a:spcAft>
                <a:spcPts val="600"/>
              </a:spcAft>
              <a:buSzPct val="150000"/>
              <a:buFont typeface="Lucida Grande" pitchFamily="4" charset="0"/>
              <a:buChar char="›"/>
              <a:defRPr sz="12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dirty="0" smtClean="0"/>
              <a:t>Media Element</a:t>
            </a:r>
          </a:p>
          <a:p>
            <a:pPr lvl="1"/>
            <a:r>
              <a:rPr lang="en-US" dirty="0" smtClean="0"/>
              <a:t>Provides a specific media functionality</a:t>
            </a:r>
          </a:p>
          <a:p>
            <a:pPr lvl="2"/>
            <a:r>
              <a:rPr lang="en-US" dirty="0" smtClean="0"/>
              <a:t>Building block</a:t>
            </a:r>
          </a:p>
          <a:p>
            <a:pPr lvl="2"/>
            <a:r>
              <a:rPr lang="en-US" dirty="0" smtClean="0"/>
              <a:t>Send/receive media</a:t>
            </a:r>
          </a:p>
          <a:p>
            <a:pPr lvl="2"/>
            <a:r>
              <a:rPr lang="en-US" dirty="0" smtClean="0"/>
              <a:t>Process media</a:t>
            </a:r>
          </a:p>
          <a:p>
            <a:pPr lvl="2"/>
            <a:r>
              <a:rPr lang="en-US" dirty="0" smtClean="0"/>
              <a:t>Transform media</a:t>
            </a:r>
          </a:p>
          <a:p>
            <a:pPr lvl="1"/>
            <a:r>
              <a:rPr lang="en-US" dirty="0" smtClean="0"/>
              <a:t>The Media API provides a toolbox of media elements ready to be used.</a:t>
            </a:r>
          </a:p>
          <a:p>
            <a:pPr lvl="1"/>
            <a:r>
              <a:rPr lang="en-US" dirty="0" smtClean="0"/>
              <a:t>New media elements can be added</a:t>
            </a:r>
            <a:endParaRPr lang="en-US" dirty="0"/>
          </a:p>
        </p:txBody>
      </p:sp>
      <p:sp>
        <p:nvSpPr>
          <p:cNvPr id="5" name="Marcador de contenido 4"/>
          <p:cNvSpPr txBox="1">
            <a:spLocks/>
          </p:cNvSpPr>
          <p:nvPr/>
        </p:nvSpPr>
        <p:spPr>
          <a:xfrm>
            <a:off x="4452204" y="1637110"/>
            <a:ext cx="4071230" cy="3696890"/>
          </a:xfrm>
          <a:prstGeom prst="rect">
            <a:avLst/>
          </a:prstGeom>
        </p:spPr>
        <p:txBody>
          <a:bodyPr/>
          <a:lstStyle>
            <a:lvl1pPr marL="171450" indent="-171450" algn="l" defTabSz="457200" rtl="0" eaLnBrk="0" fontAlgn="base" hangingPunct="0">
              <a:spcBef>
                <a:spcPts val="1200"/>
              </a:spcBef>
              <a:spcAft>
                <a:spcPts val="600"/>
              </a:spcAft>
              <a:buClr>
                <a:srgbClr val="111E44"/>
              </a:buClr>
              <a:buSzPct val="150000"/>
              <a:buFont typeface="Wingdings" charset="0"/>
              <a:buChar char="§"/>
              <a:defRPr sz="1400">
                <a:solidFill>
                  <a:srgbClr val="152B5A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36575" indent="-185738" algn="l" defTabSz="457200" rtl="0" eaLnBrk="0" fontAlgn="base" hangingPunct="0">
              <a:spcBef>
                <a:spcPts val="0"/>
              </a:spcBef>
              <a:spcAft>
                <a:spcPts val="600"/>
              </a:spcAft>
              <a:buClr>
                <a:srgbClr val="33CCD4"/>
              </a:buClr>
              <a:buSzPct val="150000"/>
              <a:buChar char="•"/>
              <a:defRPr sz="1400">
                <a:solidFill>
                  <a:srgbClr val="152B5A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00113" indent="-184150" algn="l" defTabSz="457200" rtl="0" eaLnBrk="0" fontAlgn="base" hangingPunct="0">
              <a:spcBef>
                <a:spcPts val="0"/>
              </a:spcBef>
              <a:spcAft>
                <a:spcPts val="600"/>
              </a:spcAft>
              <a:buSzPct val="150000"/>
              <a:buFont typeface="Lucida Grande" charset="0"/>
              <a:buChar char="›"/>
              <a:defRPr sz="1200">
                <a:solidFill>
                  <a:srgbClr val="152B5A"/>
                </a:solidFill>
                <a:latin typeface="Arial" charset="0"/>
                <a:ea typeface="+mn-ea"/>
                <a:cs typeface="Arial" charset="0"/>
              </a:defRPr>
            </a:lvl3pPr>
            <a:lvl4pPr marL="1257300" indent="-1778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SzPct val="150000"/>
              <a:buFont typeface="Lucida Grande" charset="0"/>
              <a:buChar char="›"/>
              <a:defRPr sz="1050">
                <a:solidFill>
                  <a:srgbClr val="152B5A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614488" indent="-1778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SzPct val="150000"/>
              <a:buFont typeface="Lucida Grande" charset="0"/>
              <a:buChar char="›"/>
              <a:defRPr sz="1050">
                <a:solidFill>
                  <a:srgbClr val="152B5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071688" indent="-177800" algn="just" defTabSz="457200" rtl="0" eaLnBrk="1" fontAlgn="base" hangingPunct="1">
              <a:spcBef>
                <a:spcPct val="0"/>
              </a:spcBef>
              <a:spcAft>
                <a:spcPts val="600"/>
              </a:spcAft>
              <a:buSzPct val="150000"/>
              <a:buFont typeface="Lucida Grande" pitchFamily="4" charset="0"/>
              <a:buChar char="›"/>
              <a:defRPr sz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528888" indent="-177800" algn="just" defTabSz="457200" rtl="0" eaLnBrk="1" fontAlgn="base" hangingPunct="1">
              <a:spcBef>
                <a:spcPct val="0"/>
              </a:spcBef>
              <a:spcAft>
                <a:spcPts val="600"/>
              </a:spcAft>
              <a:buSzPct val="150000"/>
              <a:buFont typeface="Lucida Grande" pitchFamily="4" charset="0"/>
              <a:buChar char="›"/>
              <a:defRPr sz="1200">
                <a:solidFill>
                  <a:schemeClr val="tx1"/>
                </a:solidFill>
                <a:latin typeface="+mn-lt"/>
                <a:ea typeface="+mn-ea"/>
              </a:defRPr>
            </a:lvl7pPr>
            <a:lvl8pPr marL="2986088" indent="-177800" algn="just" defTabSz="457200" rtl="0" eaLnBrk="1" fontAlgn="base" hangingPunct="1">
              <a:spcBef>
                <a:spcPct val="0"/>
              </a:spcBef>
              <a:spcAft>
                <a:spcPts val="600"/>
              </a:spcAft>
              <a:buSzPct val="150000"/>
              <a:buFont typeface="Lucida Grande" pitchFamily="4" charset="0"/>
              <a:buChar char="›"/>
              <a:defRPr sz="1200">
                <a:solidFill>
                  <a:schemeClr val="tx1"/>
                </a:solidFill>
                <a:latin typeface="+mn-lt"/>
                <a:ea typeface="+mn-ea"/>
              </a:defRPr>
            </a:lvl8pPr>
            <a:lvl9pPr marL="3443288" indent="-177800" algn="just" defTabSz="457200" rtl="0" eaLnBrk="1" fontAlgn="base" hangingPunct="1">
              <a:spcBef>
                <a:spcPct val="0"/>
              </a:spcBef>
              <a:spcAft>
                <a:spcPts val="600"/>
              </a:spcAft>
              <a:buSzPct val="150000"/>
              <a:buFont typeface="Lucida Grande" pitchFamily="4" charset="0"/>
              <a:buChar char="›"/>
              <a:defRPr sz="12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dirty="0" smtClean="0"/>
              <a:t>Media pipeline</a:t>
            </a:r>
          </a:p>
          <a:p>
            <a:pPr lvl="1"/>
            <a:r>
              <a:rPr lang="en-US" dirty="0" smtClean="0"/>
              <a:t>Chain of media elements implementing the desired media functionality.</a:t>
            </a:r>
          </a:p>
          <a:p>
            <a:pPr lvl="1"/>
            <a:r>
              <a:rPr lang="en-US" dirty="0" smtClean="0"/>
              <a:t>The Media API provides the capability of creating media pipelines by joining media elements of the toolbox</a:t>
            </a:r>
            <a:endParaRPr lang="en-US" dirty="0"/>
          </a:p>
        </p:txBody>
      </p:sp>
      <p:grpSp>
        <p:nvGrpSpPr>
          <p:cNvPr id="6" name="Agrupar 5"/>
          <p:cNvGrpSpPr/>
          <p:nvPr/>
        </p:nvGrpSpPr>
        <p:grpSpPr>
          <a:xfrm>
            <a:off x="1228683" y="4300013"/>
            <a:ext cx="1910080" cy="1152128"/>
            <a:chOff x="1029162" y="4126976"/>
            <a:chExt cx="1910080" cy="1152128"/>
          </a:xfrm>
        </p:grpSpPr>
        <p:sp>
          <p:nvSpPr>
            <p:cNvPr id="7" name="Cheurón 6"/>
            <p:cNvSpPr/>
            <p:nvPr/>
          </p:nvSpPr>
          <p:spPr>
            <a:xfrm>
              <a:off x="1029162" y="4405344"/>
              <a:ext cx="1910080" cy="873760"/>
            </a:xfrm>
            <a:prstGeom prst="chevron">
              <a:avLst>
                <a:gd name="adj" fmla="val 23174"/>
              </a:avLst>
            </a:prstGeom>
            <a:solidFill>
              <a:srgbClr val="8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CuadroTexto 7"/>
            <p:cNvSpPr txBox="1"/>
            <p:nvPr/>
          </p:nvSpPr>
          <p:spPr>
            <a:xfrm>
              <a:off x="1140922" y="4126976"/>
              <a:ext cx="16213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</a:rPr>
                <a:t>Media Element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Rectángulo 8"/>
            <p:cNvSpPr/>
            <p:nvPr/>
          </p:nvSpPr>
          <p:spPr>
            <a:xfrm rot="16200000">
              <a:off x="1146002" y="4710143"/>
              <a:ext cx="487680" cy="254000"/>
            </a:xfrm>
            <a:prstGeom prst="rect">
              <a:avLst/>
            </a:prstGeom>
            <a:solidFill>
              <a:sysClr val="windowText" lastClr="00000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Sink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Rectángulo 9"/>
            <p:cNvSpPr/>
            <p:nvPr/>
          </p:nvSpPr>
          <p:spPr>
            <a:xfrm rot="16200000">
              <a:off x="2404573" y="4710144"/>
              <a:ext cx="487680" cy="254000"/>
            </a:xfrm>
            <a:prstGeom prst="rect">
              <a:avLst/>
            </a:prstGeom>
            <a:solidFill>
              <a:sysClr val="windowText" lastClr="00000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SRC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1" name="Conector recto de flecha 10"/>
            <p:cNvCxnSpPr>
              <a:stCxn id="9" idx="2"/>
              <a:endCxn id="10" idx="0"/>
            </p:cNvCxnSpPr>
            <p:nvPr/>
          </p:nvCxnSpPr>
          <p:spPr>
            <a:xfrm>
              <a:off x="1516842" y="4837143"/>
              <a:ext cx="1004571" cy="1"/>
            </a:xfrm>
            <a:prstGeom prst="straightConnector1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headEnd type="none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pic>
          <p:nvPicPr>
            <p:cNvPr id="12" name="Imagen 11" descr="BU005259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67642" y="4485373"/>
              <a:ext cx="751840" cy="671811"/>
            </a:xfrm>
            <a:prstGeom prst="rect">
              <a:avLst/>
            </a:prstGeom>
          </p:spPr>
        </p:pic>
      </p:grpSp>
      <p:grpSp>
        <p:nvGrpSpPr>
          <p:cNvPr id="33" name="Agrupar 32"/>
          <p:cNvGrpSpPr/>
          <p:nvPr/>
        </p:nvGrpSpPr>
        <p:grpSpPr>
          <a:xfrm>
            <a:off x="4640130" y="4407783"/>
            <a:ext cx="4194781" cy="1024515"/>
            <a:chOff x="4640130" y="4407783"/>
            <a:chExt cx="4194781" cy="1024515"/>
          </a:xfrm>
        </p:grpSpPr>
        <p:sp>
          <p:nvSpPr>
            <p:cNvPr id="13" name="Cheurón 12"/>
            <p:cNvSpPr>
              <a:spLocks noChangeAspect="1"/>
            </p:cNvSpPr>
            <p:nvPr/>
          </p:nvSpPr>
          <p:spPr>
            <a:xfrm rot="10800000" flipH="1">
              <a:off x="4675288" y="4801167"/>
              <a:ext cx="1180466" cy="540000"/>
            </a:xfrm>
            <a:prstGeom prst="chevron">
              <a:avLst>
                <a:gd name="adj" fmla="val 23174"/>
              </a:avLst>
            </a:prstGeom>
            <a:solidFill>
              <a:srgbClr val="80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Cheurón 13"/>
            <p:cNvSpPr>
              <a:spLocks noChangeAspect="1"/>
            </p:cNvSpPr>
            <p:nvPr/>
          </p:nvSpPr>
          <p:spPr>
            <a:xfrm rot="10800000" flipH="1">
              <a:off x="7191313" y="4801167"/>
              <a:ext cx="1180466" cy="540000"/>
            </a:xfrm>
            <a:prstGeom prst="chevron">
              <a:avLst>
                <a:gd name="adj" fmla="val 23174"/>
              </a:avLst>
            </a:prstGeom>
            <a:solidFill>
              <a:srgbClr val="80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Cheurón 14"/>
            <p:cNvSpPr>
              <a:spLocks noChangeAspect="1"/>
            </p:cNvSpPr>
            <p:nvPr/>
          </p:nvSpPr>
          <p:spPr>
            <a:xfrm rot="10800000" flipH="1">
              <a:off x="5944074" y="4801167"/>
              <a:ext cx="1180466" cy="540000"/>
            </a:xfrm>
            <a:prstGeom prst="chevron">
              <a:avLst>
                <a:gd name="adj" fmla="val 23174"/>
              </a:avLst>
            </a:prstGeom>
            <a:solidFill>
              <a:srgbClr val="80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Rectángulo 15"/>
            <p:cNvSpPr/>
            <p:nvPr/>
          </p:nvSpPr>
          <p:spPr>
            <a:xfrm rot="5400000">
              <a:off x="6026695" y="4964861"/>
              <a:ext cx="395918" cy="2126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Sink</a:t>
              </a:r>
              <a:endParaRPr lang="en-US" sz="1000" dirty="0"/>
            </a:p>
          </p:txBody>
        </p:sp>
        <p:sp>
          <p:nvSpPr>
            <p:cNvPr id="17" name="Rectángulo 16"/>
            <p:cNvSpPr/>
            <p:nvPr/>
          </p:nvSpPr>
          <p:spPr>
            <a:xfrm rot="5400000">
              <a:off x="6687001" y="4964861"/>
              <a:ext cx="395918" cy="2126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SRC</a:t>
              </a:r>
              <a:endParaRPr lang="en-US" sz="1000" dirty="0"/>
            </a:p>
          </p:txBody>
        </p:sp>
        <p:cxnSp>
          <p:nvCxnSpPr>
            <p:cNvPr id="18" name="Conector recto de flecha 17"/>
            <p:cNvCxnSpPr/>
            <p:nvPr/>
          </p:nvCxnSpPr>
          <p:spPr>
            <a:xfrm>
              <a:off x="6308551" y="5087952"/>
              <a:ext cx="480345" cy="0"/>
            </a:xfrm>
            <a:prstGeom prst="straightConnector1">
              <a:avLst/>
            </a:prstGeom>
            <a:ln w="28575" cmpd="sng"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Imagen 18" descr="BU005259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6371933" y="4936706"/>
              <a:ext cx="300957" cy="268922"/>
            </a:xfrm>
            <a:prstGeom prst="rect">
              <a:avLst/>
            </a:prstGeom>
          </p:spPr>
        </p:pic>
        <p:sp>
          <p:nvSpPr>
            <p:cNvPr id="20" name="Rectángulo 19"/>
            <p:cNvSpPr/>
            <p:nvPr/>
          </p:nvSpPr>
          <p:spPr>
            <a:xfrm rot="5400000">
              <a:off x="5394934" y="4964861"/>
              <a:ext cx="395918" cy="2126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SRC</a:t>
              </a:r>
              <a:endParaRPr lang="en-US" sz="1000" dirty="0"/>
            </a:p>
          </p:txBody>
        </p:sp>
        <p:cxnSp>
          <p:nvCxnSpPr>
            <p:cNvPr id="21" name="Conector recto de flecha 20"/>
            <p:cNvCxnSpPr/>
            <p:nvPr/>
          </p:nvCxnSpPr>
          <p:spPr>
            <a:xfrm flipV="1">
              <a:off x="7571566" y="5077709"/>
              <a:ext cx="162449" cy="1"/>
            </a:xfrm>
            <a:prstGeom prst="straightConnector1">
              <a:avLst/>
            </a:prstGeom>
            <a:ln w="28575" cmpd="sng"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ángulo 21"/>
            <p:cNvSpPr/>
            <p:nvPr/>
          </p:nvSpPr>
          <p:spPr>
            <a:xfrm rot="5400000">
              <a:off x="7267300" y="4964861"/>
              <a:ext cx="395918" cy="2126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Sink</a:t>
              </a:r>
              <a:endParaRPr lang="en-US" sz="1000" dirty="0"/>
            </a:p>
          </p:txBody>
        </p:sp>
        <p:sp>
          <p:nvSpPr>
            <p:cNvPr id="23" name="CuadroTexto 22"/>
            <p:cNvSpPr txBox="1"/>
            <p:nvPr/>
          </p:nvSpPr>
          <p:spPr>
            <a:xfrm>
              <a:off x="7092537" y="4407783"/>
              <a:ext cx="14209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err="1" smtClean="0"/>
                <a:t>WebRtcEndPoint</a:t>
              </a:r>
              <a:endParaRPr lang="en-US" sz="1400" dirty="0"/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6239141" y="4539804"/>
              <a:ext cx="5693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/>
                <a:t>Filter</a:t>
              </a:r>
              <a:endParaRPr lang="en-US" sz="1400" dirty="0"/>
            </a:p>
          </p:txBody>
        </p:sp>
        <p:sp>
          <p:nvSpPr>
            <p:cNvPr id="25" name="CuadroTexto 24"/>
            <p:cNvSpPr txBox="1"/>
            <p:nvPr/>
          </p:nvSpPr>
          <p:spPr>
            <a:xfrm>
              <a:off x="4640130" y="4418399"/>
              <a:ext cx="129721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err="1" smtClean="0"/>
                <a:t>PlayerEndPoint</a:t>
              </a:r>
              <a:endParaRPr lang="en-US" sz="1400" dirty="0"/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7731527" y="4710036"/>
              <a:ext cx="670981" cy="722262"/>
            </a:xfrm>
            <a:prstGeom prst="rect">
              <a:avLst/>
            </a:prstGeom>
            <a:solidFill>
              <a:srgbClr val="80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4654972" y="4710036"/>
              <a:ext cx="670981" cy="722262"/>
            </a:xfrm>
            <a:prstGeom prst="rect">
              <a:avLst/>
            </a:prstGeom>
            <a:solidFill>
              <a:srgbClr val="80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28" name="Conector recto de flecha 27"/>
            <p:cNvCxnSpPr/>
            <p:nvPr/>
          </p:nvCxnSpPr>
          <p:spPr>
            <a:xfrm>
              <a:off x="5690369" y="5077710"/>
              <a:ext cx="41914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cto de flecha 28"/>
            <p:cNvCxnSpPr/>
            <p:nvPr/>
          </p:nvCxnSpPr>
          <p:spPr>
            <a:xfrm>
              <a:off x="6940052" y="5077710"/>
              <a:ext cx="41914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cto de flecha 29"/>
            <p:cNvCxnSpPr/>
            <p:nvPr/>
          </p:nvCxnSpPr>
          <p:spPr>
            <a:xfrm flipV="1">
              <a:off x="5336196" y="5077710"/>
              <a:ext cx="162449" cy="1"/>
            </a:xfrm>
            <a:prstGeom prst="straightConnector1">
              <a:avLst/>
            </a:prstGeom>
            <a:ln w="28575" cmpd="sng"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Flecha izquierda 30"/>
            <p:cNvSpPr/>
            <p:nvPr/>
          </p:nvSpPr>
          <p:spPr>
            <a:xfrm flipH="1">
              <a:off x="8402506" y="4772470"/>
              <a:ext cx="432405" cy="610478"/>
            </a:xfrm>
            <a:prstGeom prst="leftArrow">
              <a:avLst/>
            </a:prstGeom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  <a:gs pos="50000">
                  <a:schemeClr val="accent2">
                    <a:lumMod val="7500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pic>
          <p:nvPicPr>
            <p:cNvPr id="32" name="Imagen 3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73080" y="4763174"/>
              <a:ext cx="652873" cy="652873"/>
            </a:xfrm>
            <a:prstGeom prst="rect">
              <a:avLst/>
            </a:prstGeom>
          </p:spPr>
        </p:pic>
      </p:grp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CC61-D0E0-1E47-A593-12B43383245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470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Application </a:t>
            </a:r>
            <a:br>
              <a:rPr lang="en-US" dirty="0" smtClean="0"/>
            </a:br>
            <a:r>
              <a:rPr lang="en-US" dirty="0" smtClean="0"/>
              <a:t>architecture</a:t>
            </a:r>
            <a:endParaRPr lang="en-US" dirty="0"/>
          </a:p>
        </p:txBody>
      </p:sp>
      <p:sp>
        <p:nvSpPr>
          <p:cNvPr id="4" name="Rectángulo redondeado 3"/>
          <p:cNvSpPr/>
          <p:nvPr/>
        </p:nvSpPr>
        <p:spPr>
          <a:xfrm>
            <a:off x="743858" y="3559772"/>
            <a:ext cx="8066008" cy="2872971"/>
          </a:xfrm>
          <a:prstGeom prst="roundRect">
            <a:avLst>
              <a:gd name="adj" fmla="val 4683"/>
            </a:avLst>
          </a:prstGeom>
          <a:gradFill flip="none" rotWithShape="1">
            <a:gsLst>
              <a:gs pos="4000">
                <a:schemeClr val="accent2">
                  <a:lumMod val="75000"/>
                </a:schemeClr>
              </a:gs>
              <a:gs pos="95000">
                <a:schemeClr val="accent2">
                  <a:lumMod val="40000"/>
                  <a:lumOff val="60000"/>
                </a:schemeClr>
              </a:gs>
            </a:gsLst>
            <a:lin ang="16200000" scaled="0"/>
            <a:tileRect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90"/>
              </a:solidFill>
            </a:endParaRPr>
          </a:p>
        </p:txBody>
      </p:sp>
      <p:pic>
        <p:nvPicPr>
          <p:cNvPr id="5" name="Imagen 4" descr="mc90043156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9197" y="2204725"/>
            <a:ext cx="790296" cy="795565"/>
          </a:xfrm>
          <a:prstGeom prst="rect">
            <a:avLst/>
          </a:prstGeom>
        </p:spPr>
      </p:pic>
      <p:pic>
        <p:nvPicPr>
          <p:cNvPr id="6" name="Imagen 5" descr="mc90043384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7297" y="2415156"/>
            <a:ext cx="678543" cy="678543"/>
          </a:xfrm>
          <a:prstGeom prst="rect">
            <a:avLst/>
          </a:prstGeom>
        </p:spPr>
      </p:pic>
      <p:grpSp>
        <p:nvGrpSpPr>
          <p:cNvPr id="7" name="Agrupar 6"/>
          <p:cNvGrpSpPr>
            <a:grpSpLocks noChangeAspect="1"/>
          </p:cNvGrpSpPr>
          <p:nvPr/>
        </p:nvGrpSpPr>
        <p:grpSpPr>
          <a:xfrm rot="1283141">
            <a:off x="6565468" y="2812896"/>
            <a:ext cx="272252" cy="510546"/>
            <a:chOff x="2919189" y="692895"/>
            <a:chExt cx="970639" cy="1820208"/>
          </a:xfrm>
        </p:grpSpPr>
        <p:sp>
          <p:nvSpPr>
            <p:cNvPr id="8" name="Rectángulo redondeado 7"/>
            <p:cNvSpPr/>
            <p:nvPr/>
          </p:nvSpPr>
          <p:spPr>
            <a:xfrm>
              <a:off x="2919189" y="692895"/>
              <a:ext cx="970639" cy="1820208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ángulo redondeado 8"/>
            <p:cNvSpPr/>
            <p:nvPr/>
          </p:nvSpPr>
          <p:spPr>
            <a:xfrm>
              <a:off x="2935686" y="716561"/>
              <a:ext cx="936000" cy="1778400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 w="19050" cmpd="sng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3011713" y="1034143"/>
              <a:ext cx="798286" cy="116114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11" name="Rectángulo redondeado 10"/>
            <p:cNvSpPr/>
            <p:nvPr/>
          </p:nvSpPr>
          <p:spPr>
            <a:xfrm>
              <a:off x="3311071" y="2256777"/>
              <a:ext cx="180000" cy="180000"/>
            </a:xfrm>
            <a:prstGeom prst="roundRect">
              <a:avLst>
                <a:gd name="adj" fmla="val 34923"/>
              </a:avLst>
            </a:prstGeom>
            <a:solidFill>
              <a:schemeClr val="tx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" name="Conector recto de flecha 11"/>
          <p:cNvCxnSpPr/>
          <p:nvPr/>
        </p:nvCxnSpPr>
        <p:spPr>
          <a:xfrm flipH="1" flipV="1">
            <a:off x="6868521" y="3095442"/>
            <a:ext cx="748392" cy="403598"/>
          </a:xfrm>
          <a:prstGeom prst="straightConnector1">
            <a:avLst/>
          </a:prstGeom>
          <a:ln w="57150" cmpd="sng">
            <a:solidFill>
              <a:srgbClr val="953735"/>
            </a:solidFill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6098299" y="6197388"/>
            <a:ext cx="2512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Kurento Media Server Infrastructure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4" name="Flecha derecha 13"/>
          <p:cNvSpPr/>
          <p:nvPr/>
        </p:nvSpPr>
        <p:spPr>
          <a:xfrm rot="5400000">
            <a:off x="1259993" y="3525514"/>
            <a:ext cx="540441" cy="676154"/>
          </a:xfrm>
          <a:prstGeom prst="rightArrow">
            <a:avLst/>
          </a:prstGeom>
          <a:solidFill>
            <a:srgbClr val="8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echa derecha 14"/>
          <p:cNvSpPr/>
          <p:nvPr/>
        </p:nvSpPr>
        <p:spPr>
          <a:xfrm rot="16200000">
            <a:off x="7346692" y="3495949"/>
            <a:ext cx="540441" cy="668087"/>
          </a:xfrm>
          <a:prstGeom prst="rightArrow">
            <a:avLst/>
          </a:prstGeom>
          <a:solidFill>
            <a:srgbClr val="8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echa derecha 15"/>
          <p:cNvSpPr/>
          <p:nvPr/>
        </p:nvSpPr>
        <p:spPr>
          <a:xfrm>
            <a:off x="1787419" y="5684299"/>
            <a:ext cx="540441" cy="582609"/>
          </a:xfrm>
          <a:prstGeom prst="rightArrow">
            <a:avLst/>
          </a:prstGeom>
          <a:solidFill>
            <a:srgbClr val="8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echa derecha 16"/>
          <p:cNvSpPr/>
          <p:nvPr/>
        </p:nvSpPr>
        <p:spPr>
          <a:xfrm>
            <a:off x="3062495" y="5684299"/>
            <a:ext cx="540441" cy="582609"/>
          </a:xfrm>
          <a:prstGeom prst="rightArrow">
            <a:avLst/>
          </a:prstGeom>
          <a:solidFill>
            <a:srgbClr val="8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echa derecha 17"/>
          <p:cNvSpPr/>
          <p:nvPr/>
        </p:nvSpPr>
        <p:spPr>
          <a:xfrm>
            <a:off x="4337571" y="5684299"/>
            <a:ext cx="540441" cy="582609"/>
          </a:xfrm>
          <a:prstGeom prst="rightArrow">
            <a:avLst/>
          </a:prstGeom>
          <a:solidFill>
            <a:srgbClr val="8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echa derecha 18"/>
          <p:cNvSpPr/>
          <p:nvPr/>
        </p:nvSpPr>
        <p:spPr>
          <a:xfrm>
            <a:off x="5612647" y="5684299"/>
            <a:ext cx="540441" cy="582609"/>
          </a:xfrm>
          <a:prstGeom prst="rightArrow">
            <a:avLst/>
          </a:prstGeom>
          <a:solidFill>
            <a:srgbClr val="8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echa derecha 19"/>
          <p:cNvSpPr/>
          <p:nvPr/>
        </p:nvSpPr>
        <p:spPr>
          <a:xfrm>
            <a:off x="6887721" y="5684299"/>
            <a:ext cx="540441" cy="582609"/>
          </a:xfrm>
          <a:prstGeom prst="rightArrow">
            <a:avLst/>
          </a:prstGeom>
          <a:solidFill>
            <a:srgbClr val="8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Conector angular 20"/>
          <p:cNvCxnSpPr>
            <a:stCxn id="14" idx="3"/>
            <a:endCxn id="16" idx="1"/>
          </p:cNvCxnSpPr>
          <p:nvPr/>
        </p:nvCxnSpPr>
        <p:spPr>
          <a:xfrm rot="16200000" flipH="1">
            <a:off x="737920" y="4926105"/>
            <a:ext cx="1841792" cy="257205"/>
          </a:xfrm>
          <a:prstGeom prst="bentConnector2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 angular 21"/>
          <p:cNvCxnSpPr>
            <a:stCxn id="20" idx="3"/>
            <a:endCxn id="15" idx="1"/>
          </p:cNvCxnSpPr>
          <p:nvPr/>
        </p:nvCxnSpPr>
        <p:spPr>
          <a:xfrm flipV="1">
            <a:off x="7428162" y="4100213"/>
            <a:ext cx="188751" cy="1875391"/>
          </a:xfrm>
          <a:prstGeom prst="bentConnector2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uadroTexto 22"/>
          <p:cNvSpPr txBox="1"/>
          <p:nvPr/>
        </p:nvSpPr>
        <p:spPr>
          <a:xfrm>
            <a:off x="1698891" y="5286921"/>
            <a:ext cx="659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Decode</a:t>
            </a:r>
          </a:p>
          <a:p>
            <a:pPr algn="ctr"/>
            <a:r>
              <a:rPr lang="en-US" sz="1200" dirty="0" smtClean="0"/>
              <a:t>Video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2892977" y="5286921"/>
            <a:ext cx="9163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Augmented</a:t>
            </a:r>
          </a:p>
          <a:p>
            <a:pPr algn="ctr"/>
            <a:r>
              <a:rPr lang="en-US" sz="1200" dirty="0"/>
              <a:t>R</a:t>
            </a:r>
            <a:r>
              <a:rPr lang="en-US" sz="1200" dirty="0" smtClean="0"/>
              <a:t>eality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6781831" y="5286921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Encode </a:t>
            </a:r>
          </a:p>
          <a:p>
            <a:pPr algn="ctr"/>
            <a:r>
              <a:rPr lang="en-US" sz="1200" dirty="0" smtClean="0"/>
              <a:t>Video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5427524" y="5286921"/>
            <a:ext cx="814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Computer </a:t>
            </a:r>
          </a:p>
          <a:p>
            <a:pPr algn="ctr"/>
            <a:r>
              <a:rPr lang="en-US" sz="1200" dirty="0"/>
              <a:t>V</a:t>
            </a:r>
            <a:r>
              <a:rPr lang="en-US" sz="1200" dirty="0" smtClean="0"/>
              <a:t>ision</a:t>
            </a:r>
          </a:p>
        </p:txBody>
      </p:sp>
      <p:cxnSp>
        <p:nvCxnSpPr>
          <p:cNvPr id="27" name="Conector recto de flecha 26"/>
          <p:cNvCxnSpPr/>
          <p:nvPr/>
        </p:nvCxnSpPr>
        <p:spPr>
          <a:xfrm flipH="1" flipV="1">
            <a:off x="7594184" y="2803546"/>
            <a:ext cx="41930" cy="729701"/>
          </a:xfrm>
          <a:prstGeom prst="straightConnector1">
            <a:avLst/>
          </a:prstGeom>
          <a:ln w="57150" cmpd="sng">
            <a:solidFill>
              <a:srgbClr val="953735"/>
            </a:solidFill>
            <a:headEnd type="triangl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/>
          <p:cNvCxnSpPr>
            <a:endCxn id="6" idx="2"/>
          </p:cNvCxnSpPr>
          <p:nvPr/>
        </p:nvCxnSpPr>
        <p:spPr>
          <a:xfrm flipV="1">
            <a:off x="7636113" y="3093699"/>
            <a:ext cx="650456" cy="439547"/>
          </a:xfrm>
          <a:prstGeom prst="straightConnector1">
            <a:avLst/>
          </a:prstGeom>
          <a:ln w="57150" cmpd="sng">
            <a:solidFill>
              <a:srgbClr val="953735"/>
            </a:solidFill>
            <a:headEnd type="triangl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uadroTexto 28"/>
          <p:cNvSpPr txBox="1"/>
          <p:nvPr/>
        </p:nvSpPr>
        <p:spPr>
          <a:xfrm>
            <a:off x="4061754" y="5297081"/>
            <a:ext cx="1084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Video Playing</a:t>
            </a:r>
          </a:p>
          <a:p>
            <a:pPr algn="ctr"/>
            <a:r>
              <a:rPr lang="en-US" sz="1200" dirty="0"/>
              <a:t>a</a:t>
            </a:r>
            <a:r>
              <a:rPr lang="en-US" sz="1200" dirty="0" smtClean="0"/>
              <a:t>nd Recording</a:t>
            </a:r>
          </a:p>
        </p:txBody>
      </p:sp>
      <p:cxnSp>
        <p:nvCxnSpPr>
          <p:cNvPr id="30" name="Conector recto de flecha 29"/>
          <p:cNvCxnSpPr>
            <a:stCxn id="14" idx="1"/>
            <a:endCxn id="33" idx="2"/>
          </p:cNvCxnSpPr>
          <p:nvPr/>
        </p:nvCxnSpPr>
        <p:spPr>
          <a:xfrm flipH="1" flipV="1">
            <a:off x="1523202" y="2844243"/>
            <a:ext cx="7012" cy="749128"/>
          </a:xfrm>
          <a:prstGeom prst="straightConnector1">
            <a:avLst/>
          </a:prstGeom>
          <a:ln w="57150" cmpd="sng">
            <a:solidFill>
              <a:srgbClr val="953735"/>
            </a:solidFill>
            <a:headEnd type="triangl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Agrupar 30"/>
          <p:cNvGrpSpPr>
            <a:grpSpLocks noChangeAspect="1"/>
          </p:cNvGrpSpPr>
          <p:nvPr/>
        </p:nvGrpSpPr>
        <p:grpSpPr>
          <a:xfrm rot="1283141">
            <a:off x="1473666" y="2303077"/>
            <a:ext cx="301822" cy="565997"/>
            <a:chOff x="2919189" y="692895"/>
            <a:chExt cx="970639" cy="1820208"/>
          </a:xfrm>
        </p:grpSpPr>
        <p:sp>
          <p:nvSpPr>
            <p:cNvPr id="32" name="Rectángulo redondeado 31"/>
            <p:cNvSpPr/>
            <p:nvPr/>
          </p:nvSpPr>
          <p:spPr>
            <a:xfrm>
              <a:off x="2919189" y="692895"/>
              <a:ext cx="970639" cy="1820208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ángulo redondeado 32"/>
            <p:cNvSpPr/>
            <p:nvPr/>
          </p:nvSpPr>
          <p:spPr>
            <a:xfrm>
              <a:off x="2935686" y="716561"/>
              <a:ext cx="936000" cy="1778400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 w="19050" cmpd="sng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ángulo 33"/>
            <p:cNvSpPr/>
            <p:nvPr/>
          </p:nvSpPr>
          <p:spPr>
            <a:xfrm>
              <a:off x="3011713" y="1034143"/>
              <a:ext cx="798286" cy="116114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35" name="Rectángulo redondeado 34"/>
            <p:cNvSpPr/>
            <p:nvPr/>
          </p:nvSpPr>
          <p:spPr>
            <a:xfrm>
              <a:off x="3311071" y="2256777"/>
              <a:ext cx="180000" cy="180000"/>
            </a:xfrm>
            <a:prstGeom prst="roundRect">
              <a:avLst>
                <a:gd name="adj" fmla="val 34923"/>
              </a:avLst>
            </a:prstGeom>
            <a:solidFill>
              <a:schemeClr val="tx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ángulo redondeado 35"/>
          <p:cNvSpPr/>
          <p:nvPr/>
        </p:nvSpPr>
        <p:spPr>
          <a:xfrm>
            <a:off x="2727930" y="3664841"/>
            <a:ext cx="3483442" cy="1517969"/>
          </a:xfrm>
          <a:prstGeom prst="roundRect">
            <a:avLst>
              <a:gd name="adj" fmla="val 4981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CuadroTexto 36"/>
          <p:cNvSpPr txBox="1"/>
          <p:nvPr/>
        </p:nvSpPr>
        <p:spPr>
          <a:xfrm>
            <a:off x="3417925" y="4205445"/>
            <a:ext cx="2045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595959"/>
                </a:solidFill>
              </a:rPr>
              <a:t>Java EE compatible container</a:t>
            </a:r>
            <a:endParaRPr lang="en-US" sz="1200" b="1" dirty="0">
              <a:solidFill>
                <a:srgbClr val="595959"/>
              </a:solidFill>
            </a:endParaRPr>
          </a:p>
        </p:txBody>
      </p:sp>
      <p:sp>
        <p:nvSpPr>
          <p:cNvPr id="38" name="Rectángulo 37"/>
          <p:cNvSpPr/>
          <p:nvPr/>
        </p:nvSpPr>
        <p:spPr>
          <a:xfrm>
            <a:off x="2796271" y="3870024"/>
            <a:ext cx="642859" cy="360000"/>
          </a:xfrm>
          <a:prstGeom prst="rect">
            <a:avLst/>
          </a:prstGeom>
          <a:solidFill>
            <a:srgbClr val="77933C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/>
              <a:t>HTTP </a:t>
            </a:r>
          </a:p>
          <a:p>
            <a:pPr algn="ctr"/>
            <a:r>
              <a:rPr lang="en-US" sz="1100" b="1" dirty="0" smtClean="0"/>
              <a:t>Servlet</a:t>
            </a:r>
          </a:p>
        </p:txBody>
      </p:sp>
      <p:sp>
        <p:nvSpPr>
          <p:cNvPr id="39" name="Rectángulo 38"/>
          <p:cNvSpPr/>
          <p:nvPr/>
        </p:nvSpPr>
        <p:spPr>
          <a:xfrm>
            <a:off x="3474223" y="3870024"/>
            <a:ext cx="642859" cy="360000"/>
          </a:xfrm>
          <a:prstGeom prst="rect">
            <a:avLst/>
          </a:prstGeom>
          <a:solidFill>
            <a:srgbClr val="77933C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/>
              <a:t>SIP Servlet</a:t>
            </a:r>
          </a:p>
        </p:txBody>
      </p:sp>
      <p:sp>
        <p:nvSpPr>
          <p:cNvPr id="40" name="Rectángulo 39"/>
          <p:cNvSpPr/>
          <p:nvPr/>
        </p:nvSpPr>
        <p:spPr>
          <a:xfrm>
            <a:off x="4152175" y="3870024"/>
            <a:ext cx="642859" cy="360000"/>
          </a:xfrm>
          <a:prstGeom prst="rect">
            <a:avLst/>
          </a:prstGeom>
          <a:solidFill>
            <a:srgbClr val="77933C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/>
              <a:t>Web services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4830127" y="3870024"/>
            <a:ext cx="642859" cy="360000"/>
          </a:xfrm>
          <a:prstGeom prst="rect">
            <a:avLst/>
          </a:prstGeom>
          <a:solidFill>
            <a:srgbClr val="77933C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/>
              <a:t>DD.BB.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5508079" y="3870024"/>
            <a:ext cx="642859" cy="360000"/>
          </a:xfrm>
          <a:prstGeom prst="rect">
            <a:avLst/>
          </a:prstGeom>
          <a:solidFill>
            <a:srgbClr val="77933C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/>
              <a:t>JMS</a:t>
            </a:r>
          </a:p>
        </p:txBody>
      </p:sp>
      <p:sp>
        <p:nvSpPr>
          <p:cNvPr id="43" name="Flecha arriba y abajo 42"/>
          <p:cNvSpPr/>
          <p:nvPr/>
        </p:nvSpPr>
        <p:spPr>
          <a:xfrm>
            <a:off x="4137088" y="2641105"/>
            <a:ext cx="677952" cy="1023736"/>
          </a:xfrm>
          <a:prstGeom prst="upDownArrow">
            <a:avLst>
              <a:gd name="adj1" fmla="val 60036"/>
              <a:gd name="adj2" fmla="val 4258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CuadroTexto 43"/>
          <p:cNvSpPr txBox="1"/>
          <p:nvPr/>
        </p:nvSpPr>
        <p:spPr>
          <a:xfrm>
            <a:off x="3790338" y="668031"/>
            <a:ext cx="14157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10253F"/>
                </a:solidFill>
              </a:rPr>
              <a:t>Other systems </a:t>
            </a:r>
          </a:p>
          <a:p>
            <a:pPr algn="ctr"/>
            <a:r>
              <a:rPr lang="en-US" sz="1600" b="1" dirty="0" smtClean="0">
                <a:solidFill>
                  <a:srgbClr val="10253F"/>
                </a:solidFill>
              </a:rPr>
              <a:t>and databases</a:t>
            </a:r>
            <a:endParaRPr lang="en-US" sz="1600" b="1" dirty="0">
              <a:solidFill>
                <a:srgbClr val="10253F"/>
              </a:solidFill>
            </a:endParaRPr>
          </a:p>
        </p:txBody>
      </p:sp>
      <p:cxnSp>
        <p:nvCxnSpPr>
          <p:cNvPr id="45" name="Conector recto de flecha 44"/>
          <p:cNvCxnSpPr>
            <a:endCxn id="17" idx="1"/>
          </p:cNvCxnSpPr>
          <p:nvPr/>
        </p:nvCxnSpPr>
        <p:spPr>
          <a:xfrm>
            <a:off x="2327860" y="5975604"/>
            <a:ext cx="734635" cy="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de flecha 45"/>
          <p:cNvCxnSpPr/>
          <p:nvPr/>
        </p:nvCxnSpPr>
        <p:spPr>
          <a:xfrm>
            <a:off x="3587001" y="5973882"/>
            <a:ext cx="734635" cy="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de flecha 46"/>
          <p:cNvCxnSpPr/>
          <p:nvPr/>
        </p:nvCxnSpPr>
        <p:spPr>
          <a:xfrm>
            <a:off x="4878012" y="5975604"/>
            <a:ext cx="734635" cy="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de flecha 47"/>
          <p:cNvCxnSpPr/>
          <p:nvPr/>
        </p:nvCxnSpPr>
        <p:spPr>
          <a:xfrm>
            <a:off x="6153088" y="5975604"/>
            <a:ext cx="734635" cy="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ectángulo 48"/>
          <p:cNvSpPr/>
          <p:nvPr/>
        </p:nvSpPr>
        <p:spPr>
          <a:xfrm>
            <a:off x="3433840" y="4468259"/>
            <a:ext cx="2021840" cy="38391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000000"/>
              </a:solidFill>
            </a:endParaRPr>
          </a:p>
        </p:txBody>
      </p:sp>
      <p:sp>
        <p:nvSpPr>
          <p:cNvPr id="50" name="CuadroTexto 49"/>
          <p:cNvSpPr txBox="1"/>
          <p:nvPr/>
        </p:nvSpPr>
        <p:spPr>
          <a:xfrm>
            <a:off x="3508501" y="4527330"/>
            <a:ext cx="18612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262626"/>
                </a:solidFill>
              </a:rPr>
              <a:t>Specific application logic</a:t>
            </a:r>
          </a:p>
        </p:txBody>
      </p:sp>
      <p:cxnSp>
        <p:nvCxnSpPr>
          <p:cNvPr id="51" name="Conector angular 50"/>
          <p:cNvCxnSpPr>
            <a:stCxn id="32" idx="3"/>
          </p:cNvCxnSpPr>
          <p:nvPr/>
        </p:nvCxnSpPr>
        <p:spPr>
          <a:xfrm>
            <a:off x="1765097" y="2641105"/>
            <a:ext cx="2044192" cy="1040919"/>
          </a:xfrm>
          <a:prstGeom prst="bentConnector3">
            <a:avLst>
              <a:gd name="adj1" fmla="val 99127"/>
            </a:avLst>
          </a:prstGeom>
          <a:ln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ector angular 52"/>
          <p:cNvCxnSpPr>
            <a:endCxn id="5" idx="1"/>
          </p:cNvCxnSpPr>
          <p:nvPr/>
        </p:nvCxnSpPr>
        <p:spPr>
          <a:xfrm flipV="1">
            <a:off x="5107203" y="2602508"/>
            <a:ext cx="2071994" cy="1055654"/>
          </a:xfrm>
          <a:prstGeom prst="bentConnector3">
            <a:avLst>
              <a:gd name="adj1" fmla="val 592"/>
            </a:avLst>
          </a:prstGeom>
          <a:ln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ectángulo 53"/>
          <p:cNvSpPr/>
          <p:nvPr/>
        </p:nvSpPr>
        <p:spPr>
          <a:xfrm>
            <a:off x="3441311" y="4909075"/>
            <a:ext cx="2021840" cy="2737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000000"/>
              </a:solidFill>
            </a:endParaRPr>
          </a:p>
        </p:txBody>
      </p:sp>
      <p:sp>
        <p:nvSpPr>
          <p:cNvPr id="55" name="CuadroTexto 54"/>
          <p:cNvSpPr txBox="1"/>
          <p:nvPr/>
        </p:nvSpPr>
        <p:spPr>
          <a:xfrm>
            <a:off x="4054936" y="4895548"/>
            <a:ext cx="8247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262626"/>
                </a:solidFill>
              </a:rPr>
              <a:t>Media API</a:t>
            </a:r>
          </a:p>
        </p:txBody>
      </p:sp>
      <p:sp>
        <p:nvSpPr>
          <p:cNvPr id="56" name="CuadroTexto 55"/>
          <p:cNvSpPr txBox="1"/>
          <p:nvPr/>
        </p:nvSpPr>
        <p:spPr>
          <a:xfrm>
            <a:off x="2432643" y="2366557"/>
            <a:ext cx="1149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</a:rPr>
              <a:t>Signaling and </a:t>
            </a:r>
          </a:p>
          <a:p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</a:rPr>
              <a:t>WWW traffic</a:t>
            </a:r>
            <a:endParaRPr lang="en-US" sz="1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8" name="CuadroTexto 57"/>
          <p:cNvSpPr txBox="1"/>
          <p:nvPr/>
        </p:nvSpPr>
        <p:spPr>
          <a:xfrm rot="16200000">
            <a:off x="1011709" y="3012077"/>
            <a:ext cx="6490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Media</a:t>
            </a:r>
            <a:endParaRPr lang="en-US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9" name="CuadroTexto 58"/>
          <p:cNvSpPr txBox="1"/>
          <p:nvPr/>
        </p:nvSpPr>
        <p:spPr>
          <a:xfrm rot="16200000">
            <a:off x="7114562" y="2974337"/>
            <a:ext cx="6490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Media</a:t>
            </a:r>
            <a:endParaRPr lang="en-US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0" name="CuadroTexto 59"/>
          <p:cNvSpPr txBox="1"/>
          <p:nvPr/>
        </p:nvSpPr>
        <p:spPr>
          <a:xfrm>
            <a:off x="5408660" y="2333266"/>
            <a:ext cx="1149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</a:rPr>
              <a:t>Signaling and </a:t>
            </a:r>
          </a:p>
          <a:p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</a:rPr>
              <a:t>WWW traffic</a:t>
            </a:r>
            <a:endParaRPr lang="en-US" sz="1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CC61-D0E0-1E47-A593-12B433832458}" type="slidenum">
              <a:rPr lang="en-US" smtClean="0"/>
              <a:t>16</a:t>
            </a:fld>
            <a:endParaRPr lang="en-US" dirty="0"/>
          </a:p>
        </p:txBody>
      </p:sp>
      <p:pic>
        <p:nvPicPr>
          <p:cNvPr id="52" name="Imagen 5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2174" y="1139177"/>
            <a:ext cx="16256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829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Possible use cases: just integrate with Java EE and GStreamer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Verticals</a:t>
            </a:r>
          </a:p>
          <a:p>
            <a:pPr lvl="1"/>
            <a:r>
              <a:rPr lang="en-US" dirty="0" smtClean="0"/>
              <a:t>E-Health</a:t>
            </a:r>
          </a:p>
          <a:p>
            <a:pPr lvl="2"/>
            <a:r>
              <a:rPr lang="en-US" dirty="0"/>
              <a:t>Kurento </a:t>
            </a:r>
            <a:r>
              <a:rPr lang="en-US" dirty="0" smtClean="0"/>
              <a:t>+ HAPI (http</a:t>
            </a:r>
            <a:r>
              <a:rPr lang="en-US" dirty="0"/>
              <a:t>://hl7api.sourceforge.net</a:t>
            </a:r>
            <a:r>
              <a:rPr lang="en-US" dirty="0" smtClean="0"/>
              <a:t>/)</a:t>
            </a:r>
          </a:p>
          <a:p>
            <a:pPr lvl="3"/>
            <a:r>
              <a:rPr lang="en-US" dirty="0" smtClean="0"/>
              <a:t>P2D video conferences as Electronic Health Records</a:t>
            </a:r>
          </a:p>
          <a:p>
            <a:pPr lvl="1"/>
            <a:r>
              <a:rPr lang="en-US" dirty="0" smtClean="0"/>
              <a:t>Smart cities</a:t>
            </a:r>
          </a:p>
          <a:p>
            <a:pPr lvl="2"/>
            <a:r>
              <a:rPr lang="en-US" dirty="0" smtClean="0"/>
              <a:t>Kurento + NGSI + </a:t>
            </a:r>
            <a:r>
              <a:rPr lang="en-US" dirty="0" err="1" smtClean="0"/>
              <a:t>OpenCV</a:t>
            </a:r>
            <a:r>
              <a:rPr lang="en-US" dirty="0" smtClean="0"/>
              <a:t>  + Google Maps</a:t>
            </a:r>
          </a:p>
          <a:p>
            <a:pPr lvl="3"/>
            <a:r>
              <a:rPr lang="en-US" dirty="0" smtClean="0"/>
              <a:t>City crowds movement tracking</a:t>
            </a:r>
          </a:p>
          <a:p>
            <a:pPr lvl="3"/>
            <a:r>
              <a:rPr lang="en-US" dirty="0" smtClean="0"/>
              <a:t>Traffic density tracking</a:t>
            </a:r>
          </a:p>
          <a:p>
            <a:r>
              <a:rPr lang="en-US" dirty="0" smtClean="0"/>
              <a:t>Telco infrastructures</a:t>
            </a:r>
          </a:p>
          <a:p>
            <a:pPr lvl="1"/>
            <a:r>
              <a:rPr lang="en-US" dirty="0" smtClean="0"/>
              <a:t>Kurento + Mobicents</a:t>
            </a:r>
          </a:p>
          <a:p>
            <a:pPr lvl="2"/>
            <a:r>
              <a:rPr lang="en-US" dirty="0" smtClean="0"/>
              <a:t>IMS application server</a:t>
            </a:r>
          </a:p>
          <a:p>
            <a:r>
              <a:rPr lang="en-US" dirty="0" smtClean="0"/>
              <a:t>B2B &amp; B2C WWW RTC</a:t>
            </a:r>
          </a:p>
          <a:p>
            <a:pPr lvl="1"/>
            <a:r>
              <a:rPr lang="en-US" dirty="0" smtClean="0"/>
              <a:t>Kurento + CRM APIs</a:t>
            </a:r>
          </a:p>
          <a:p>
            <a:pPr lvl="2"/>
            <a:r>
              <a:rPr lang="en-US" dirty="0" smtClean="0"/>
              <a:t>Enriched video conferencing with customer personal data</a:t>
            </a:r>
          </a:p>
          <a:p>
            <a:pPr lvl="1"/>
            <a:r>
              <a:rPr lang="en-US" dirty="0" smtClean="0"/>
              <a:t>Kurento + ESB</a:t>
            </a:r>
          </a:p>
          <a:p>
            <a:pPr lvl="2"/>
            <a:r>
              <a:rPr lang="en-US" dirty="0" smtClean="0"/>
              <a:t>Billing, video event processing, physical security, etc.</a:t>
            </a:r>
          </a:p>
          <a:p>
            <a:endParaRPr lang="en-US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CC61-D0E0-1E47-A593-12B433832458}" type="slidenum">
              <a:rPr lang="en-US" smtClean="0"/>
              <a:t>17</a:t>
            </a:fld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8301" y="2616200"/>
            <a:ext cx="16256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908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example: requirements</a:t>
            </a:r>
            <a:endParaRPr lang="en-US" dirty="0"/>
          </a:p>
        </p:txBody>
      </p:sp>
      <p:pic>
        <p:nvPicPr>
          <p:cNvPr id="4" name="Imagen 3" descr="Pipelin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247" y="2175822"/>
            <a:ext cx="6549010" cy="271448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651" y="3141500"/>
            <a:ext cx="1809883" cy="144608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345" y="2616200"/>
            <a:ext cx="671899" cy="67189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20" y="3524370"/>
            <a:ext cx="846636" cy="84663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5412" y="3564770"/>
            <a:ext cx="586228" cy="41036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9522" y="3650702"/>
            <a:ext cx="552295" cy="39449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836" y="2587556"/>
            <a:ext cx="517883" cy="517883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CC61-D0E0-1E47-A593-12B433832458}" type="slidenum">
              <a:rPr lang="en-US" smtClean="0"/>
              <a:t>18</a:t>
            </a:fld>
            <a:endParaRPr lang="en-U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045348" y="4525471"/>
            <a:ext cx="2512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Kurento Media Server Infrastructure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846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example: code</a:t>
            </a:r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>
            <a:off x="-39380" y="5867400"/>
            <a:ext cx="9215380" cy="990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Box 18"/>
          <p:cNvSpPr txBox="1">
            <a:spLocks noChangeArrowheads="1"/>
          </p:cNvSpPr>
          <p:nvPr/>
        </p:nvSpPr>
        <p:spPr bwMode="auto">
          <a:xfrm>
            <a:off x="78792" y="1174102"/>
            <a:ext cx="807720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000" dirty="0" smtClean="0">
                <a:solidFill>
                  <a:srgbClr val="646464"/>
                </a:solidFill>
                <a:latin typeface="Monaco"/>
              </a:rPr>
              <a:t>@</a:t>
            </a:r>
            <a:r>
              <a:rPr lang="en-US" sz="1000" dirty="0" err="1" smtClean="0">
                <a:solidFill>
                  <a:srgbClr val="646464"/>
                </a:solidFill>
                <a:latin typeface="Monaco"/>
              </a:rPr>
              <a:t>WebRtcMediaService</a:t>
            </a:r>
            <a:r>
              <a:rPr lang="en-US" sz="1000" dirty="0">
                <a:solidFill>
                  <a:srgbClr val="000000"/>
                </a:solidFill>
                <a:latin typeface="Monaco"/>
              </a:rPr>
              <a:t>(name = </a:t>
            </a:r>
            <a:r>
              <a:rPr lang="en-US" sz="1000" dirty="0">
                <a:solidFill>
                  <a:srgbClr val="2A00FF"/>
                </a:solidFill>
                <a:latin typeface="Monaco"/>
              </a:rPr>
              <a:t>"</a:t>
            </a:r>
            <a:r>
              <a:rPr lang="en-US" sz="1000" dirty="0" err="1">
                <a:solidFill>
                  <a:srgbClr val="2A00FF"/>
                </a:solidFill>
                <a:latin typeface="Monaco"/>
              </a:rPr>
              <a:t>MyWebRtcService</a:t>
            </a:r>
            <a:r>
              <a:rPr lang="en-US" sz="1000" dirty="0" smtClean="0">
                <a:solidFill>
                  <a:srgbClr val="2A00FF"/>
                </a:solidFill>
                <a:latin typeface="Monaco"/>
              </a:rPr>
              <a:t>"</a:t>
            </a:r>
            <a:r>
              <a:rPr lang="en-US" sz="1000" dirty="0">
                <a:solidFill>
                  <a:srgbClr val="000000"/>
                </a:solidFill>
                <a:latin typeface="Monaco"/>
              </a:rPr>
              <a:t>, path = </a:t>
            </a:r>
            <a:r>
              <a:rPr lang="en-US" sz="1000" dirty="0">
                <a:solidFill>
                  <a:srgbClr val="2A00FF"/>
                </a:solidFill>
                <a:latin typeface="Monaco"/>
              </a:rPr>
              <a:t>"</a:t>
            </a:r>
            <a:r>
              <a:rPr lang="en-US" sz="1000" dirty="0" smtClean="0">
                <a:solidFill>
                  <a:srgbClr val="2A00FF"/>
                </a:solidFill>
                <a:latin typeface="Monaco"/>
              </a:rPr>
              <a:t>/</a:t>
            </a:r>
            <a:r>
              <a:rPr lang="en-US" sz="1000" dirty="0" err="1" smtClean="0">
                <a:solidFill>
                  <a:srgbClr val="2A00FF"/>
                </a:solidFill>
                <a:latin typeface="Monaco"/>
              </a:rPr>
              <a:t>pathToService</a:t>
            </a:r>
            <a:r>
              <a:rPr lang="en-US" sz="1000" dirty="0" smtClean="0">
                <a:solidFill>
                  <a:srgbClr val="2A00FF"/>
                </a:solidFill>
                <a:latin typeface="Monaco"/>
              </a:rPr>
              <a:t>"</a:t>
            </a:r>
            <a:r>
              <a:rPr lang="en-US" sz="1000" dirty="0">
                <a:solidFill>
                  <a:srgbClr val="000000"/>
                </a:solidFill>
                <a:latin typeface="Monaco"/>
              </a:rPr>
              <a:t>)</a:t>
            </a:r>
          </a:p>
          <a:p>
            <a:r>
              <a:rPr lang="en-US" sz="1000" b="1" dirty="0">
                <a:solidFill>
                  <a:srgbClr val="7F0055"/>
                </a:solidFill>
                <a:latin typeface="Monaco"/>
              </a:rPr>
              <a:t>public</a:t>
            </a:r>
            <a:r>
              <a:rPr lang="en-US" sz="1000" b="1" dirty="0">
                <a:solidFill>
                  <a:srgbClr val="000000"/>
                </a:solidFill>
                <a:latin typeface="Monaco"/>
              </a:rPr>
              <a:t> </a:t>
            </a:r>
            <a:r>
              <a:rPr lang="en-US" sz="1000" b="1" dirty="0">
                <a:solidFill>
                  <a:srgbClr val="7F0055"/>
                </a:solidFill>
                <a:latin typeface="Monaco"/>
              </a:rPr>
              <a:t>class</a:t>
            </a:r>
            <a:r>
              <a:rPr lang="en-US" sz="1000" b="1" dirty="0">
                <a:solidFill>
                  <a:srgbClr val="000000"/>
                </a:solidFill>
                <a:latin typeface="Monaco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Monaco"/>
              </a:rPr>
              <a:t>MyWebRtcService</a:t>
            </a:r>
            <a:r>
              <a:rPr lang="en-US" sz="1000" b="1" dirty="0" smtClean="0">
                <a:solidFill>
                  <a:srgbClr val="000000"/>
                </a:solidFill>
                <a:latin typeface="Monaco"/>
              </a:rPr>
              <a:t> </a:t>
            </a:r>
            <a:r>
              <a:rPr lang="en-US" sz="1000" b="1" dirty="0" smtClean="0">
                <a:solidFill>
                  <a:srgbClr val="7F0055"/>
                </a:solidFill>
                <a:latin typeface="Monaco"/>
              </a:rPr>
              <a:t>implements</a:t>
            </a:r>
            <a:r>
              <a:rPr lang="en-US" sz="1000" b="1" dirty="0" smtClean="0">
                <a:solidFill>
                  <a:srgbClr val="000000"/>
                </a:solidFill>
                <a:latin typeface="Monaco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Monaco"/>
              </a:rPr>
              <a:t>WebRtcMediaHandler</a:t>
            </a:r>
            <a:r>
              <a:rPr lang="en-US" sz="1000" b="1" dirty="0" smtClean="0">
                <a:solidFill>
                  <a:srgbClr val="000000"/>
                </a:solidFill>
                <a:latin typeface="Monaco"/>
              </a:rPr>
              <a:t> {</a:t>
            </a:r>
          </a:p>
          <a:p>
            <a:endParaRPr lang="en-US" sz="1000" b="1" dirty="0">
              <a:solidFill>
                <a:srgbClr val="000000"/>
              </a:solidFill>
              <a:latin typeface="Monaco"/>
            </a:endParaRPr>
          </a:p>
          <a:p>
            <a:r>
              <a:rPr lang="en-US" sz="1000" dirty="0">
                <a:solidFill>
                  <a:srgbClr val="000000"/>
                </a:solidFill>
                <a:latin typeface="Monaco"/>
              </a:rPr>
              <a:t>	</a:t>
            </a:r>
            <a:r>
              <a:rPr lang="en-US" sz="1000" b="1" dirty="0">
                <a:solidFill>
                  <a:srgbClr val="7F0055"/>
                </a:solidFill>
                <a:latin typeface="Monaco"/>
              </a:rPr>
              <a:t>public</a:t>
            </a:r>
            <a:r>
              <a:rPr lang="en-US" sz="1000" b="1" dirty="0">
                <a:solidFill>
                  <a:srgbClr val="000000"/>
                </a:solidFill>
                <a:latin typeface="Monaco"/>
              </a:rPr>
              <a:t> </a:t>
            </a:r>
            <a:r>
              <a:rPr lang="en-US" sz="1000" b="1" dirty="0">
                <a:solidFill>
                  <a:srgbClr val="7F0055"/>
                </a:solidFill>
                <a:latin typeface="Monaco"/>
              </a:rPr>
              <a:t>void</a:t>
            </a:r>
            <a:r>
              <a:rPr lang="en-US" sz="1000" b="1" dirty="0">
                <a:solidFill>
                  <a:srgbClr val="000000"/>
                </a:solidFill>
                <a:latin typeface="Monaco"/>
              </a:rPr>
              <a:t> </a:t>
            </a:r>
            <a:r>
              <a:rPr lang="en-US" sz="1000" b="1" dirty="0" err="1">
                <a:solidFill>
                  <a:srgbClr val="000000"/>
                </a:solidFill>
                <a:latin typeface="Monaco"/>
              </a:rPr>
              <a:t>onMediaRequest</a:t>
            </a:r>
            <a:r>
              <a:rPr lang="en-US" sz="1000" b="1" dirty="0" smtClean="0">
                <a:solidFill>
                  <a:srgbClr val="000000"/>
                </a:solidFill>
                <a:latin typeface="Monaco"/>
              </a:rPr>
              <a:t>(</a:t>
            </a:r>
            <a:r>
              <a:rPr lang="en-US" sz="1000" b="1" dirty="0" err="1" smtClean="0">
                <a:solidFill>
                  <a:srgbClr val="000000"/>
                </a:solidFill>
                <a:latin typeface="Monaco"/>
              </a:rPr>
              <a:t>WebRtcMediaRequest</a:t>
            </a:r>
            <a:r>
              <a:rPr lang="en-US" sz="1000" b="1" dirty="0" smtClean="0">
                <a:solidFill>
                  <a:srgbClr val="000000"/>
                </a:solidFill>
                <a:latin typeface="Monaco"/>
              </a:rPr>
              <a:t> </a:t>
            </a:r>
            <a:r>
              <a:rPr lang="en-US" sz="1000" b="1" dirty="0">
                <a:solidFill>
                  <a:srgbClr val="000000"/>
                </a:solidFill>
                <a:latin typeface="Monaco"/>
              </a:rPr>
              <a:t>request) </a:t>
            </a:r>
            <a:r>
              <a:rPr lang="en-US" sz="1000" b="1" dirty="0" smtClean="0">
                <a:solidFill>
                  <a:srgbClr val="000000"/>
                </a:solidFill>
                <a:latin typeface="Monaco"/>
              </a:rPr>
              <a:t>{</a:t>
            </a:r>
          </a:p>
          <a:p>
            <a:r>
              <a:rPr lang="en-US" sz="1000" b="1" dirty="0">
                <a:solidFill>
                  <a:srgbClr val="008000"/>
                </a:solidFill>
                <a:latin typeface="Monaco"/>
              </a:rPr>
              <a:t>	</a:t>
            </a:r>
            <a:r>
              <a:rPr lang="en-US" sz="1000" b="1" dirty="0" smtClean="0">
                <a:solidFill>
                  <a:srgbClr val="008000"/>
                </a:solidFill>
                <a:latin typeface="Monaco"/>
              </a:rPr>
              <a:t>	//I can authenticate using any of the Java EE available mechanisms</a:t>
            </a:r>
            <a:endParaRPr lang="en-US" sz="1000" b="1" dirty="0">
              <a:solidFill>
                <a:srgbClr val="008000"/>
              </a:solidFill>
              <a:latin typeface="Monaco"/>
            </a:endParaRPr>
          </a:p>
          <a:p>
            <a:r>
              <a:rPr lang="en-US" sz="1000" dirty="0">
                <a:solidFill>
                  <a:srgbClr val="000000"/>
                </a:solidFill>
                <a:latin typeface="Monaco"/>
              </a:rPr>
              <a:t>		</a:t>
            </a:r>
            <a:r>
              <a:rPr lang="en-US" sz="1000" dirty="0" err="1" smtClean="0">
                <a:solidFill>
                  <a:srgbClr val="000000"/>
                </a:solidFill>
                <a:latin typeface="Monaco"/>
              </a:rPr>
              <a:t>MediaPipelineFactory</a:t>
            </a:r>
            <a:r>
              <a:rPr lang="en-US" sz="1000" dirty="0" smtClean="0">
                <a:solidFill>
                  <a:srgbClr val="000000"/>
                </a:solidFill>
                <a:latin typeface="Monaco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Monaco"/>
              </a:rPr>
              <a:t>mpf</a:t>
            </a:r>
            <a:r>
              <a:rPr lang="en-US" sz="1000" dirty="0">
                <a:solidFill>
                  <a:srgbClr val="000000"/>
                </a:solidFill>
                <a:latin typeface="Monaco"/>
              </a:rPr>
              <a:t> = </a:t>
            </a:r>
            <a:r>
              <a:rPr lang="en-US" sz="1000" dirty="0" err="1">
                <a:solidFill>
                  <a:srgbClr val="000000"/>
                </a:solidFill>
                <a:latin typeface="Monaco"/>
              </a:rPr>
              <a:t>request.getMediaPipelineFactory</a:t>
            </a:r>
            <a:r>
              <a:rPr lang="en-US" sz="1000" dirty="0">
                <a:solidFill>
                  <a:srgbClr val="000000"/>
                </a:solidFill>
                <a:latin typeface="Monaco"/>
              </a:rPr>
              <a:t>();</a:t>
            </a:r>
          </a:p>
          <a:p>
            <a:r>
              <a:rPr lang="en-US" sz="1000" dirty="0">
                <a:solidFill>
                  <a:srgbClr val="000000"/>
                </a:solidFill>
                <a:latin typeface="Monaco"/>
              </a:rPr>
              <a:t>		</a:t>
            </a:r>
            <a:r>
              <a:rPr lang="en-US" sz="1000" dirty="0" err="1" smtClean="0">
                <a:solidFill>
                  <a:srgbClr val="000000"/>
                </a:solidFill>
                <a:latin typeface="Monaco"/>
              </a:rPr>
              <a:t>MediaPipeline</a:t>
            </a:r>
            <a:r>
              <a:rPr lang="en-US" sz="1000" dirty="0" smtClean="0">
                <a:solidFill>
                  <a:srgbClr val="000000"/>
                </a:solidFill>
                <a:latin typeface="Monaco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Monaco"/>
              </a:rPr>
              <a:t>mp</a:t>
            </a:r>
            <a:r>
              <a:rPr lang="en-US" sz="1000" dirty="0">
                <a:solidFill>
                  <a:srgbClr val="000000"/>
                </a:solidFill>
                <a:latin typeface="Monaco"/>
              </a:rPr>
              <a:t> = </a:t>
            </a:r>
            <a:r>
              <a:rPr lang="en-US" sz="1000" dirty="0" err="1">
                <a:solidFill>
                  <a:srgbClr val="000000"/>
                </a:solidFill>
                <a:latin typeface="Monaco"/>
              </a:rPr>
              <a:t>mpf.createMediaPipeline</a:t>
            </a:r>
            <a:r>
              <a:rPr lang="en-US" sz="1000" dirty="0">
                <a:solidFill>
                  <a:srgbClr val="000000"/>
                </a:solidFill>
                <a:latin typeface="Monaco"/>
              </a:rPr>
              <a:t>();</a:t>
            </a:r>
          </a:p>
          <a:p>
            <a:r>
              <a:rPr lang="en-US" sz="1000" dirty="0">
                <a:solidFill>
                  <a:srgbClr val="000000"/>
                </a:solidFill>
                <a:latin typeface="Monaco"/>
              </a:rPr>
              <a:t>		</a:t>
            </a:r>
            <a:endParaRPr lang="en-US" sz="1000" dirty="0" smtClean="0">
              <a:solidFill>
                <a:srgbClr val="000000"/>
              </a:solidFill>
              <a:latin typeface="Monaco"/>
            </a:endParaRPr>
          </a:p>
          <a:p>
            <a:r>
              <a:rPr lang="en-US" sz="1000" b="1" dirty="0" smtClean="0">
                <a:solidFill>
                  <a:srgbClr val="008000"/>
                </a:solidFill>
                <a:latin typeface="Monaco"/>
              </a:rPr>
              <a:t>		/</a:t>
            </a:r>
            <a:r>
              <a:rPr lang="en-US" sz="1000" b="1" dirty="0">
                <a:solidFill>
                  <a:srgbClr val="008000"/>
                </a:solidFill>
                <a:latin typeface="Monaco"/>
              </a:rPr>
              <a:t>/I could decide the type of processing connecting to a </a:t>
            </a:r>
            <a:r>
              <a:rPr lang="en-US" sz="1000" b="1" dirty="0" smtClean="0">
                <a:solidFill>
                  <a:srgbClr val="008000"/>
                </a:solidFill>
                <a:latin typeface="Monaco"/>
              </a:rPr>
              <a:t>DDBB</a:t>
            </a:r>
            <a:endParaRPr lang="en-US" sz="1000" dirty="0" smtClean="0">
              <a:solidFill>
                <a:srgbClr val="000000"/>
              </a:solidFill>
              <a:latin typeface="Monaco"/>
            </a:endParaRPr>
          </a:p>
          <a:p>
            <a:r>
              <a:rPr lang="en-US" sz="1000" dirty="0">
                <a:solidFill>
                  <a:srgbClr val="000000"/>
                </a:solidFill>
                <a:latin typeface="Monaco"/>
              </a:rPr>
              <a:t>	</a:t>
            </a:r>
            <a:r>
              <a:rPr lang="en-US" sz="1000" dirty="0" smtClean="0">
                <a:solidFill>
                  <a:srgbClr val="000000"/>
                </a:solidFill>
                <a:latin typeface="Monaco"/>
              </a:rPr>
              <a:t>	</a:t>
            </a:r>
            <a:r>
              <a:rPr lang="en-US" sz="1000" dirty="0" err="1" smtClean="0">
                <a:solidFill>
                  <a:srgbClr val="000000"/>
                </a:solidFill>
                <a:latin typeface="Monaco"/>
              </a:rPr>
              <a:t>JackVaderFilter</a:t>
            </a:r>
            <a:r>
              <a:rPr lang="en-US" sz="1000" dirty="0" smtClean="0">
                <a:solidFill>
                  <a:srgbClr val="000000"/>
                </a:solidFill>
                <a:latin typeface="Monaco"/>
              </a:rPr>
              <a:t> filter </a:t>
            </a:r>
            <a:r>
              <a:rPr lang="en-US" sz="1000" dirty="0">
                <a:solidFill>
                  <a:srgbClr val="000000"/>
                </a:solidFill>
                <a:latin typeface="Monaco"/>
              </a:rPr>
              <a:t>= </a:t>
            </a:r>
            <a:r>
              <a:rPr lang="en-US" sz="1000" dirty="0" err="1" smtClean="0">
                <a:solidFill>
                  <a:srgbClr val="000000"/>
                </a:solidFill>
                <a:latin typeface="Monaco"/>
              </a:rPr>
              <a:t>mp.newFilter</a:t>
            </a:r>
            <a:r>
              <a:rPr lang="en-US" sz="1000" dirty="0" smtClean="0">
                <a:solidFill>
                  <a:srgbClr val="000000"/>
                </a:solidFill>
                <a:latin typeface="Monaco"/>
              </a:rPr>
              <a:t>().</a:t>
            </a:r>
            <a:r>
              <a:rPr lang="en-US" sz="1000" dirty="0" err="1" smtClean="0">
                <a:solidFill>
                  <a:srgbClr val="000000"/>
                </a:solidFill>
                <a:latin typeface="Monaco"/>
              </a:rPr>
              <a:t>withType</a:t>
            </a:r>
            <a:r>
              <a:rPr lang="en-US" sz="1000" dirty="0" smtClean="0">
                <a:solidFill>
                  <a:srgbClr val="000000"/>
                </a:solidFill>
                <a:latin typeface="Monaco"/>
              </a:rPr>
              <a:t>(</a:t>
            </a:r>
            <a:r>
              <a:rPr lang="en-US" sz="1000" dirty="0" err="1" smtClean="0">
                <a:solidFill>
                  <a:srgbClr val="000000"/>
                </a:solidFill>
                <a:latin typeface="Monaco"/>
              </a:rPr>
              <a:t>JackVaderFilter.class</a:t>
            </a:r>
            <a:r>
              <a:rPr lang="en-US" sz="1000" b="1" dirty="0" smtClean="0">
                <a:solidFill>
                  <a:srgbClr val="000000"/>
                </a:solidFill>
                <a:latin typeface="Monaco"/>
              </a:rPr>
              <a:t>).build();</a:t>
            </a:r>
          </a:p>
          <a:p>
            <a:r>
              <a:rPr lang="en-US" sz="1000" b="1" dirty="0">
                <a:solidFill>
                  <a:srgbClr val="000000"/>
                </a:solidFill>
                <a:latin typeface="Monaco"/>
              </a:rPr>
              <a:t>	</a:t>
            </a:r>
            <a:r>
              <a:rPr lang="en-US" sz="1000" b="1" dirty="0" smtClean="0">
                <a:solidFill>
                  <a:srgbClr val="000000"/>
                </a:solidFill>
                <a:latin typeface="Monaco"/>
              </a:rPr>
              <a:t>	</a:t>
            </a:r>
            <a:r>
              <a:rPr lang="en-US" sz="1000" b="1" dirty="0" err="1" smtClean="0">
                <a:solidFill>
                  <a:srgbClr val="000000"/>
                </a:solidFill>
                <a:latin typeface="Monaco"/>
              </a:rPr>
              <a:t>RecorderEndpoint</a:t>
            </a:r>
            <a:r>
              <a:rPr lang="en-US" sz="1000" b="1" dirty="0" smtClean="0">
                <a:solidFill>
                  <a:srgbClr val="000000"/>
                </a:solidFill>
                <a:latin typeface="Monaco"/>
              </a:rPr>
              <a:t> recorder = </a:t>
            </a:r>
            <a:r>
              <a:rPr lang="en-US" sz="1000" b="1" dirty="0" err="1" smtClean="0">
                <a:solidFill>
                  <a:srgbClr val="000000"/>
                </a:solidFill>
                <a:latin typeface="Monaco"/>
              </a:rPr>
              <a:t>mp.newRecorderEndpoint</a:t>
            </a:r>
            <a:r>
              <a:rPr lang="en-US" sz="1000" b="1" dirty="0" smtClean="0">
                <a:solidFill>
                  <a:srgbClr val="000000"/>
                </a:solidFill>
                <a:latin typeface="Monaco"/>
              </a:rPr>
              <a:t>().</a:t>
            </a:r>
            <a:r>
              <a:rPr lang="en-US" sz="1000" b="1" dirty="0" err="1" smtClean="0">
                <a:solidFill>
                  <a:srgbClr val="000000"/>
                </a:solidFill>
                <a:latin typeface="Monaco"/>
              </a:rPr>
              <a:t>withUri</a:t>
            </a:r>
            <a:r>
              <a:rPr lang="en-US" sz="1000" b="1" dirty="0" smtClean="0">
                <a:solidFill>
                  <a:srgbClr val="000000"/>
                </a:solidFill>
                <a:latin typeface="Monaco"/>
              </a:rPr>
              <a:t>(</a:t>
            </a:r>
            <a:r>
              <a:rPr lang="en-US" sz="1000" dirty="0">
                <a:solidFill>
                  <a:srgbClr val="2A00FF"/>
                </a:solidFill>
                <a:latin typeface="Monaco"/>
              </a:rPr>
              <a:t>"</a:t>
            </a:r>
            <a:r>
              <a:rPr lang="en-US" sz="1000" dirty="0" smtClean="0">
                <a:solidFill>
                  <a:srgbClr val="2A00FF"/>
                </a:solidFill>
                <a:latin typeface="Monaco"/>
              </a:rPr>
              <a:t>file</a:t>
            </a:r>
            <a:r>
              <a:rPr lang="en-US" sz="1000" dirty="0">
                <a:solidFill>
                  <a:srgbClr val="2A00FF"/>
                </a:solidFill>
                <a:latin typeface="Monaco"/>
              </a:rPr>
              <a:t>:///</a:t>
            </a:r>
            <a:r>
              <a:rPr lang="en-US" sz="1000" dirty="0" err="1" smtClean="0">
                <a:solidFill>
                  <a:srgbClr val="2A00FF"/>
                </a:solidFill>
                <a:latin typeface="Monaco"/>
              </a:rPr>
              <a:t>myFile.webm</a:t>
            </a:r>
            <a:r>
              <a:rPr lang="en-US" sz="1000" dirty="0">
                <a:solidFill>
                  <a:srgbClr val="2A00FF"/>
                </a:solidFill>
                <a:latin typeface="Monaco"/>
              </a:rPr>
              <a:t>"</a:t>
            </a:r>
            <a:r>
              <a:rPr lang="en-US" sz="1000" b="1" dirty="0" smtClean="0">
                <a:solidFill>
                  <a:srgbClr val="000000"/>
                </a:solidFill>
                <a:latin typeface="Monaco"/>
              </a:rPr>
              <a:t>);</a:t>
            </a:r>
          </a:p>
          <a:p>
            <a:r>
              <a:rPr lang="en-US" sz="1000" b="1" dirty="0">
                <a:solidFill>
                  <a:srgbClr val="000000"/>
                </a:solidFill>
                <a:latin typeface="Monaco"/>
              </a:rPr>
              <a:t>	</a:t>
            </a:r>
            <a:r>
              <a:rPr lang="en-US" sz="1000" b="1" dirty="0" smtClean="0">
                <a:solidFill>
                  <a:srgbClr val="000000"/>
                </a:solidFill>
                <a:latin typeface="Monaco"/>
              </a:rPr>
              <a:t>	</a:t>
            </a:r>
            <a:r>
              <a:rPr lang="en-US" sz="1000" b="1" dirty="0" err="1" smtClean="0">
                <a:solidFill>
                  <a:srgbClr val="000000"/>
                </a:solidFill>
                <a:latin typeface="Monaco"/>
              </a:rPr>
              <a:t>filter.connect</a:t>
            </a:r>
            <a:r>
              <a:rPr lang="en-US" sz="1000" b="1" dirty="0" smtClean="0">
                <a:solidFill>
                  <a:srgbClr val="000000"/>
                </a:solidFill>
                <a:latin typeface="Monaco"/>
              </a:rPr>
              <a:t>(recorder); </a:t>
            </a:r>
            <a:endParaRPr lang="en-US" sz="1000" b="1" dirty="0">
              <a:solidFill>
                <a:srgbClr val="000000"/>
              </a:solidFill>
              <a:latin typeface="Monaco"/>
            </a:endParaRPr>
          </a:p>
          <a:p>
            <a:r>
              <a:rPr lang="en-US" sz="1000" b="1" dirty="0" smtClean="0">
                <a:solidFill>
                  <a:srgbClr val="000000"/>
                </a:solidFill>
                <a:latin typeface="Monaco"/>
              </a:rPr>
              <a:t>		</a:t>
            </a:r>
            <a:r>
              <a:rPr lang="en-US" sz="1000" b="1" dirty="0" err="1" smtClean="0">
                <a:solidFill>
                  <a:srgbClr val="000000"/>
                </a:solidFill>
                <a:latin typeface="Monaco"/>
              </a:rPr>
              <a:t>HttpEndpoint</a:t>
            </a:r>
            <a:r>
              <a:rPr lang="en-US" sz="1000" b="1" dirty="0" smtClean="0">
                <a:solidFill>
                  <a:srgbClr val="000000"/>
                </a:solidFill>
                <a:latin typeface="Monaco"/>
              </a:rPr>
              <a:t> </a:t>
            </a:r>
            <a:r>
              <a:rPr lang="en-US" sz="1000" b="1" dirty="0" err="1" smtClean="0">
                <a:solidFill>
                  <a:srgbClr val="000000"/>
                </a:solidFill>
                <a:latin typeface="Monaco"/>
              </a:rPr>
              <a:t>httpEndpoint</a:t>
            </a:r>
            <a:r>
              <a:rPr lang="en-US" sz="1000" b="1" dirty="0" smtClean="0">
                <a:solidFill>
                  <a:srgbClr val="000000"/>
                </a:solidFill>
                <a:latin typeface="Monaco"/>
              </a:rPr>
              <a:t> = </a:t>
            </a:r>
            <a:r>
              <a:rPr lang="en-US" sz="1000" b="1" dirty="0" err="1" smtClean="0">
                <a:solidFill>
                  <a:srgbClr val="000000"/>
                </a:solidFill>
                <a:latin typeface="Monaco"/>
              </a:rPr>
              <a:t>mp.newHttpEndpoint</a:t>
            </a:r>
            <a:r>
              <a:rPr lang="en-US" sz="1000" b="1" dirty="0" smtClean="0">
                <a:solidFill>
                  <a:srgbClr val="000000"/>
                </a:solidFill>
                <a:latin typeface="Monaco"/>
              </a:rPr>
              <a:t>().build();</a:t>
            </a:r>
          </a:p>
          <a:p>
            <a:r>
              <a:rPr lang="en-US" sz="1000" b="1" dirty="0">
                <a:solidFill>
                  <a:srgbClr val="000000"/>
                </a:solidFill>
                <a:latin typeface="Monaco"/>
              </a:rPr>
              <a:t>	</a:t>
            </a:r>
            <a:r>
              <a:rPr lang="en-US" sz="1000" b="1" dirty="0" smtClean="0">
                <a:solidFill>
                  <a:srgbClr val="000000"/>
                </a:solidFill>
                <a:latin typeface="Monaco"/>
              </a:rPr>
              <a:t>	</a:t>
            </a:r>
            <a:r>
              <a:rPr lang="en-US" sz="1000" b="1" dirty="0" err="1" smtClean="0">
                <a:solidFill>
                  <a:srgbClr val="000000"/>
                </a:solidFill>
                <a:latin typeface="Monaco"/>
              </a:rPr>
              <a:t>filter.connect</a:t>
            </a:r>
            <a:r>
              <a:rPr lang="en-US" sz="1000" b="1" dirty="0" smtClean="0">
                <a:solidFill>
                  <a:srgbClr val="000000"/>
                </a:solidFill>
                <a:latin typeface="Monaco"/>
              </a:rPr>
              <a:t>(filter); </a:t>
            </a:r>
            <a:r>
              <a:rPr lang="en-US" sz="1000" b="1" dirty="0" smtClean="0">
                <a:solidFill>
                  <a:srgbClr val="008000"/>
                </a:solidFill>
                <a:latin typeface="Monaco"/>
              </a:rPr>
              <a:t>//I could connect only audio or video separately</a:t>
            </a:r>
          </a:p>
          <a:p>
            <a:endParaRPr lang="en-US" sz="1000" b="1" dirty="0">
              <a:solidFill>
                <a:srgbClr val="000000"/>
              </a:solidFill>
              <a:latin typeface="Monaco"/>
            </a:endParaRPr>
          </a:p>
          <a:p>
            <a:r>
              <a:rPr lang="en-US" sz="1000" dirty="0">
                <a:solidFill>
                  <a:srgbClr val="000000"/>
                </a:solidFill>
                <a:latin typeface="Monaco"/>
              </a:rPr>
              <a:t>		</a:t>
            </a:r>
            <a:r>
              <a:rPr lang="en-US" sz="1000" dirty="0" err="1" smtClean="0">
                <a:solidFill>
                  <a:srgbClr val="000000"/>
                </a:solidFill>
                <a:latin typeface="Monaco"/>
              </a:rPr>
              <a:t>request.startMedia</a:t>
            </a:r>
            <a:r>
              <a:rPr lang="en-US" sz="1000" dirty="0">
                <a:solidFill>
                  <a:srgbClr val="000000"/>
                </a:solidFill>
                <a:latin typeface="Monaco"/>
              </a:rPr>
              <a:t>(filter, filter)</a:t>
            </a:r>
            <a:r>
              <a:rPr lang="en-US" sz="1000" dirty="0" smtClean="0">
                <a:solidFill>
                  <a:srgbClr val="000000"/>
                </a:solidFill>
                <a:latin typeface="Monaco"/>
              </a:rPr>
              <a:t>;</a:t>
            </a:r>
            <a:r>
              <a:rPr lang="en-US" sz="1000" dirty="0">
                <a:solidFill>
                  <a:srgbClr val="000000"/>
                </a:solidFill>
                <a:latin typeface="Monaco"/>
              </a:rPr>
              <a:t>	</a:t>
            </a:r>
            <a:endParaRPr lang="en-US" sz="1000" dirty="0">
              <a:latin typeface="Monaco"/>
            </a:endParaRPr>
          </a:p>
          <a:p>
            <a:r>
              <a:rPr lang="en-US" sz="1000" dirty="0">
                <a:solidFill>
                  <a:srgbClr val="000000"/>
                </a:solidFill>
                <a:latin typeface="Monaco"/>
              </a:rPr>
              <a:t>	</a:t>
            </a:r>
            <a:r>
              <a:rPr lang="en-US" sz="1000" dirty="0" smtClean="0">
                <a:solidFill>
                  <a:srgbClr val="000000"/>
                </a:solidFill>
                <a:latin typeface="Monaco"/>
              </a:rPr>
              <a:t>}</a:t>
            </a:r>
            <a:endParaRPr lang="en-US" sz="1000" dirty="0">
              <a:latin typeface="Monaco"/>
            </a:endParaRPr>
          </a:p>
          <a:p>
            <a:r>
              <a:rPr lang="en-US" sz="1000" dirty="0">
                <a:solidFill>
                  <a:srgbClr val="000000"/>
                </a:solidFill>
                <a:latin typeface="Monaco"/>
              </a:rPr>
              <a:t>	</a:t>
            </a:r>
            <a:endParaRPr lang="en-GB" sz="1000" dirty="0">
              <a:solidFill>
                <a:schemeClr val="tx1"/>
              </a:solidFill>
            </a:endParaRPr>
          </a:p>
        </p:txBody>
      </p:sp>
      <p:sp>
        <p:nvSpPr>
          <p:cNvPr id="6" name="Cheurón 5"/>
          <p:cNvSpPr/>
          <p:nvPr/>
        </p:nvSpPr>
        <p:spPr>
          <a:xfrm flipH="1">
            <a:off x="3845625" y="5725175"/>
            <a:ext cx="1910080" cy="873760"/>
          </a:xfrm>
          <a:prstGeom prst="chevron">
            <a:avLst>
              <a:gd name="adj" fmla="val 23174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ángulo 6"/>
          <p:cNvSpPr/>
          <p:nvPr/>
        </p:nvSpPr>
        <p:spPr>
          <a:xfrm rot="16200000">
            <a:off x="5202977" y="6035055"/>
            <a:ext cx="487680" cy="254000"/>
          </a:xfrm>
          <a:prstGeom prst="rect">
            <a:avLst/>
          </a:prstGeom>
          <a:solidFill>
            <a:sysClr val="windowText" lastClr="00000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Sink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ángulo 7"/>
          <p:cNvSpPr/>
          <p:nvPr/>
        </p:nvSpPr>
        <p:spPr>
          <a:xfrm rot="16200000">
            <a:off x="3978841" y="6035056"/>
            <a:ext cx="487680" cy="254000"/>
          </a:xfrm>
          <a:prstGeom prst="rect">
            <a:avLst/>
          </a:prstGeom>
          <a:solidFill>
            <a:sysClr val="windowText" lastClr="00000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SRC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Conector recto de flecha 8"/>
          <p:cNvCxnSpPr/>
          <p:nvPr/>
        </p:nvCxnSpPr>
        <p:spPr>
          <a:xfrm flipH="1">
            <a:off x="4333305" y="6162055"/>
            <a:ext cx="1004571" cy="1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headEnd type="none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10" name="Imagen 9" descr="BU005259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3945" y="5826150"/>
            <a:ext cx="751840" cy="671811"/>
          </a:xfrm>
          <a:prstGeom prst="rect">
            <a:avLst/>
          </a:prstGeom>
        </p:spPr>
      </p:pic>
      <p:sp>
        <p:nvSpPr>
          <p:cNvPr id="11" name="Cheurón 10"/>
          <p:cNvSpPr/>
          <p:nvPr/>
        </p:nvSpPr>
        <p:spPr>
          <a:xfrm>
            <a:off x="5844833" y="5270406"/>
            <a:ext cx="1224136" cy="432048"/>
          </a:xfrm>
          <a:prstGeom prst="chevron">
            <a:avLst>
              <a:gd name="adj" fmla="val 46690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Cheurón 11"/>
          <p:cNvSpPr/>
          <p:nvPr/>
        </p:nvSpPr>
        <p:spPr>
          <a:xfrm rot="10800000">
            <a:off x="5833785" y="5969278"/>
            <a:ext cx="1224136" cy="432048"/>
          </a:xfrm>
          <a:prstGeom prst="chevron">
            <a:avLst>
              <a:gd name="adj" fmla="val 49042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ángulo 12"/>
          <p:cNvSpPr/>
          <p:nvPr/>
        </p:nvSpPr>
        <p:spPr bwMode="auto">
          <a:xfrm>
            <a:off x="6623993" y="5167030"/>
            <a:ext cx="1512168" cy="1368152"/>
          </a:xfrm>
          <a:prstGeom prst="rect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heSansCorrespondence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6012721" y="5940966"/>
            <a:ext cx="672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Media </a:t>
            </a:r>
          </a:p>
          <a:p>
            <a:pPr algn="ctr"/>
            <a:r>
              <a:rPr lang="en-US" sz="1200" dirty="0">
                <a:solidFill>
                  <a:srgbClr val="FFFFFF"/>
                </a:solidFill>
              </a:rPr>
              <a:t>Source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6012721" y="5247918"/>
            <a:ext cx="603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Media </a:t>
            </a:r>
          </a:p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Sink</a:t>
            </a:r>
            <a:endParaRPr lang="en-US" sz="1200" dirty="0">
              <a:solidFill>
                <a:srgbClr val="FFFFFF"/>
              </a:solidFill>
            </a:endParaRPr>
          </a:p>
        </p:txBody>
      </p:sp>
      <p:cxnSp>
        <p:nvCxnSpPr>
          <p:cNvPr id="16" name="Conector angular 15"/>
          <p:cNvCxnSpPr>
            <a:endCxn id="15" idx="1"/>
          </p:cNvCxnSpPr>
          <p:nvPr/>
        </p:nvCxnSpPr>
        <p:spPr bwMode="auto">
          <a:xfrm flipV="1">
            <a:off x="4155505" y="5478751"/>
            <a:ext cx="1857216" cy="676383"/>
          </a:xfrm>
          <a:prstGeom prst="bentConnector3">
            <a:avLst>
              <a:gd name="adj1" fmla="val -24642"/>
            </a:avLst>
          </a:prstGeom>
          <a:solidFill>
            <a:schemeClr val="accent1"/>
          </a:solidFill>
          <a:ln w="28575" cap="flat" cmpd="sng" algn="ctr">
            <a:solidFill>
              <a:srgbClr val="152B5A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Conector recto de flecha 16"/>
          <p:cNvCxnSpPr/>
          <p:nvPr/>
        </p:nvCxnSpPr>
        <p:spPr bwMode="auto">
          <a:xfrm flipH="1">
            <a:off x="6670105" y="6174279"/>
            <a:ext cx="2052736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A6A6A6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Conector recto de flecha 17"/>
          <p:cNvCxnSpPr/>
          <p:nvPr/>
        </p:nvCxnSpPr>
        <p:spPr bwMode="auto">
          <a:xfrm>
            <a:off x="6623993" y="5471830"/>
            <a:ext cx="22098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A6A6A6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Cheurón 18"/>
          <p:cNvSpPr/>
          <p:nvPr/>
        </p:nvSpPr>
        <p:spPr>
          <a:xfrm flipH="1">
            <a:off x="2098105" y="4328830"/>
            <a:ext cx="1224136" cy="432048"/>
          </a:xfrm>
          <a:prstGeom prst="chevron">
            <a:avLst>
              <a:gd name="adj" fmla="val 46690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ángulo 19"/>
          <p:cNvSpPr/>
          <p:nvPr/>
        </p:nvSpPr>
        <p:spPr bwMode="auto">
          <a:xfrm>
            <a:off x="1107505" y="4024030"/>
            <a:ext cx="1512168" cy="990600"/>
          </a:xfrm>
          <a:prstGeom prst="rect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heSansCorrespondence" pitchFamily="34" charset="0"/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2555305" y="4324365"/>
            <a:ext cx="603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Media</a:t>
            </a:r>
          </a:p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Sink</a:t>
            </a:r>
            <a:endParaRPr lang="en-US" sz="1200" dirty="0">
              <a:solidFill>
                <a:srgbClr val="FFFFFF"/>
              </a:solidFill>
            </a:endParaRPr>
          </a:p>
        </p:txBody>
      </p:sp>
      <p:cxnSp>
        <p:nvCxnSpPr>
          <p:cNvPr id="22" name="Conector recto de flecha 21"/>
          <p:cNvCxnSpPr/>
          <p:nvPr/>
        </p:nvCxnSpPr>
        <p:spPr bwMode="auto">
          <a:xfrm flipH="1">
            <a:off x="345505" y="4557430"/>
            <a:ext cx="7620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A6A6A6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Conector angular 22"/>
          <p:cNvCxnSpPr>
            <a:stCxn id="6" idx="3"/>
            <a:endCxn id="21" idx="3"/>
          </p:cNvCxnSpPr>
          <p:nvPr/>
        </p:nvCxnSpPr>
        <p:spPr bwMode="auto">
          <a:xfrm rot="10800000">
            <a:off x="3159107" y="4555199"/>
            <a:ext cx="686519" cy="1606857"/>
          </a:xfrm>
          <a:prstGeom prst="bentConnector3">
            <a:avLst>
              <a:gd name="adj1" fmla="val 44352"/>
            </a:avLst>
          </a:prstGeom>
          <a:solidFill>
            <a:schemeClr val="accent1"/>
          </a:solidFill>
          <a:ln w="28575" cap="flat" cmpd="sng" algn="ctr">
            <a:solidFill>
              <a:srgbClr val="152B5A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CuadroTexto 23"/>
          <p:cNvSpPr txBox="1"/>
          <p:nvPr/>
        </p:nvSpPr>
        <p:spPr>
          <a:xfrm>
            <a:off x="1031305" y="4938430"/>
            <a:ext cx="15119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err="1" smtClean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rPr>
              <a:t>RecorderEndpoint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rgbClr val="152B5A"/>
              </a:solidFill>
              <a:effectLst/>
              <a:uLnTx/>
              <a:uFillTx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393231" y="4252630"/>
            <a:ext cx="6735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smtClean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rPr>
              <a:t>To file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rgbClr val="152B5A"/>
              </a:solidFill>
              <a:effectLst/>
              <a:uLnTx/>
              <a:uFillTx/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8140085" y="5167030"/>
            <a:ext cx="8515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smtClean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rPr>
              <a:t>To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smtClean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rPr>
              <a:t>Network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rgbClr val="152B5A"/>
              </a:solidFill>
              <a:effectLst/>
              <a:uLnTx/>
              <a:uFillTx/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8112949" y="5863010"/>
            <a:ext cx="825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 smtClean="0">
                <a:solidFill>
                  <a:srgbClr val="152B5A"/>
                </a:solidFill>
              </a:rPr>
              <a:t>From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 smtClean="0">
                <a:solidFill>
                  <a:srgbClr val="152B5A"/>
                </a:solidFill>
              </a:rPr>
              <a:t>network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rgbClr val="152B5A"/>
              </a:solidFill>
              <a:effectLst/>
              <a:uLnTx/>
              <a:uFillTx/>
            </a:endParaRPr>
          </a:p>
        </p:txBody>
      </p:sp>
      <p:sp>
        <p:nvSpPr>
          <p:cNvPr id="28" name="Cheurón 27"/>
          <p:cNvSpPr/>
          <p:nvPr/>
        </p:nvSpPr>
        <p:spPr>
          <a:xfrm flipH="1">
            <a:off x="2098105" y="5776630"/>
            <a:ext cx="1224136" cy="432048"/>
          </a:xfrm>
          <a:prstGeom prst="chevron">
            <a:avLst>
              <a:gd name="adj" fmla="val 46690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ángulo 28"/>
          <p:cNvSpPr/>
          <p:nvPr/>
        </p:nvSpPr>
        <p:spPr bwMode="auto">
          <a:xfrm>
            <a:off x="1119337" y="5471830"/>
            <a:ext cx="1512168" cy="914400"/>
          </a:xfrm>
          <a:prstGeom prst="rect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heSansCorrespondence" pitchFamily="34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2555305" y="5772165"/>
            <a:ext cx="603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Media</a:t>
            </a:r>
          </a:p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Sink</a:t>
            </a:r>
            <a:endParaRPr lang="en-US" sz="1200" dirty="0">
              <a:solidFill>
                <a:srgbClr val="FFFFFF"/>
              </a:solidFill>
            </a:endParaRPr>
          </a:p>
        </p:txBody>
      </p:sp>
      <p:cxnSp>
        <p:nvCxnSpPr>
          <p:cNvPr id="31" name="Conector angular 30"/>
          <p:cNvCxnSpPr>
            <a:stCxn id="8" idx="0"/>
            <a:endCxn id="30" idx="3"/>
          </p:cNvCxnSpPr>
          <p:nvPr/>
        </p:nvCxnSpPr>
        <p:spPr bwMode="auto">
          <a:xfrm rot="10800000">
            <a:off x="3159107" y="6002998"/>
            <a:ext cx="936575" cy="159058"/>
          </a:xfrm>
          <a:prstGeom prst="bentConnector3">
            <a:avLst>
              <a:gd name="adj1" fmla="val 75877"/>
            </a:avLst>
          </a:prstGeom>
          <a:solidFill>
            <a:schemeClr val="accent1"/>
          </a:solidFill>
          <a:ln w="28575" cap="flat" cmpd="sng" algn="ctr">
            <a:solidFill>
              <a:srgbClr val="152B5A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CuadroTexto 31"/>
          <p:cNvSpPr txBox="1"/>
          <p:nvPr/>
        </p:nvSpPr>
        <p:spPr>
          <a:xfrm>
            <a:off x="1230045" y="6310030"/>
            <a:ext cx="1165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err="1" smtClean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rPr>
              <a:t>HttpEndpoint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rgbClr val="152B5A"/>
              </a:solidFill>
              <a:effectLst/>
              <a:uLnTx/>
              <a:uFillTx/>
            </a:endParaRPr>
          </a:p>
        </p:txBody>
      </p:sp>
      <p:cxnSp>
        <p:nvCxnSpPr>
          <p:cNvPr id="33" name="Conector recto de flecha 32"/>
          <p:cNvCxnSpPr/>
          <p:nvPr/>
        </p:nvCxnSpPr>
        <p:spPr bwMode="auto">
          <a:xfrm flipH="1">
            <a:off x="228600" y="6005230"/>
            <a:ext cx="878905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A6A6A6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CuadroTexto 33"/>
          <p:cNvSpPr txBox="1"/>
          <p:nvPr/>
        </p:nvSpPr>
        <p:spPr>
          <a:xfrm>
            <a:off x="6593905" y="6462430"/>
            <a:ext cx="14225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err="1" smtClean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rPr>
              <a:t>WebRtcEndpoint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rgbClr val="152B5A"/>
              </a:solidFill>
              <a:effectLst/>
              <a:uLnTx/>
              <a:uFillTx/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4044980" y="6538630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 err="1" smtClean="0">
                <a:solidFill>
                  <a:srgbClr val="152B5A"/>
                </a:solidFill>
              </a:rPr>
              <a:t>JackVaderFilter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rgbClr val="152B5A"/>
              </a:solidFill>
              <a:effectLst/>
              <a:uLnTx/>
              <a:uFillTx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310437" y="5710610"/>
            <a:ext cx="6591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smtClean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rPr>
              <a:t>Video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 smtClean="0">
                <a:solidFill>
                  <a:srgbClr val="152B5A"/>
                </a:solidFill>
              </a:rPr>
              <a:t>tag or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 smtClean="0">
                <a:solidFill>
                  <a:srgbClr val="152B5A"/>
                </a:solidFill>
              </a:rPr>
              <a:t>CDN 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rgbClr val="152B5A"/>
              </a:solidFill>
              <a:effectLst/>
              <a:uLnTx/>
              <a:uFillTx/>
            </a:endParaRPr>
          </a:p>
        </p:txBody>
      </p:sp>
      <p:cxnSp>
        <p:nvCxnSpPr>
          <p:cNvPr id="37" name="Conector recto de flecha 36"/>
          <p:cNvCxnSpPr/>
          <p:nvPr/>
        </p:nvCxnSpPr>
        <p:spPr bwMode="auto">
          <a:xfrm flipH="1">
            <a:off x="5562601" y="6157630"/>
            <a:ext cx="304799" cy="442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152B5A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7184" y="5522151"/>
            <a:ext cx="860367" cy="602257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4417" y="5644875"/>
            <a:ext cx="856160" cy="611543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1390" y="4115792"/>
            <a:ext cx="860646" cy="860646"/>
          </a:xfrm>
          <a:prstGeom prst="rect">
            <a:avLst/>
          </a:prstGeom>
        </p:spPr>
      </p:pic>
      <p:sp>
        <p:nvSpPr>
          <p:cNvPr id="38" name="Marcador de número de diapositiva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CC61-D0E0-1E47-A593-12B43383245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611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example: result</a:t>
            </a:r>
            <a:endParaRPr lang="en-US" dirty="0"/>
          </a:p>
        </p:txBody>
      </p:sp>
      <p:pic>
        <p:nvPicPr>
          <p:cNvPr id="4" name="Fuseco-2013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8000" y="1143000"/>
            <a:ext cx="8128000" cy="4572000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CC61-D0E0-1E47-A593-12B43383245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926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element toolbox</a:t>
            </a:r>
            <a:endParaRPr lang="en-US" dirty="0"/>
          </a:p>
        </p:txBody>
      </p:sp>
      <p:graphicFrame>
        <p:nvGraphicFramePr>
          <p:cNvPr id="8" name="Marcador de conteni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9330188"/>
              </p:ext>
            </p:extLst>
          </p:nvPr>
        </p:nvGraphicFramePr>
        <p:xfrm>
          <a:off x="379448" y="680185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Agrupar 8"/>
          <p:cNvGrpSpPr/>
          <p:nvPr/>
        </p:nvGrpSpPr>
        <p:grpSpPr>
          <a:xfrm>
            <a:off x="3033261" y="4767164"/>
            <a:ext cx="2857512" cy="1126034"/>
            <a:chOff x="3033261" y="4767164"/>
            <a:chExt cx="2857512" cy="1126034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33261" y="4967219"/>
              <a:ext cx="2857512" cy="925979"/>
            </a:xfrm>
            <a:prstGeom prst="rect">
              <a:avLst/>
            </a:prstGeom>
          </p:spPr>
        </p:pic>
        <p:sp>
          <p:nvSpPr>
            <p:cNvPr id="7" name="CuadroTexto 6"/>
            <p:cNvSpPr txBox="1"/>
            <p:nvPr/>
          </p:nvSpPr>
          <p:spPr>
            <a:xfrm>
              <a:off x="3408430" y="4767164"/>
              <a:ext cx="21852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Available as part of</a:t>
              </a:r>
              <a:endParaRPr lang="en-US" sz="2000" dirty="0"/>
            </a:p>
          </p:txBody>
        </p:sp>
      </p:grp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CC61-D0E0-1E47-A593-12B43383245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265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61C1EB7-5FA6-9B4D-80D8-58296F5287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8">
                                            <p:graphicEl>
                                              <a:dgm id="{561C1EB7-5FA6-9B4D-80D8-58296F5287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8">
                                            <p:graphicEl>
                                              <a:dgm id="{561C1EB7-5FA6-9B4D-80D8-58296F5287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8">
                                            <p:graphicEl>
                                              <a:dgm id="{561C1EB7-5FA6-9B4D-80D8-58296F5287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8">
                                            <p:graphicEl>
                                              <a:dgm id="{561C1EB7-5FA6-9B4D-80D8-58296F5287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88D3CCF-C213-634F-B53D-03070F9AB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8">
                                            <p:graphicEl>
                                              <a:dgm id="{E88D3CCF-C213-634F-B53D-03070F9AB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8">
                                            <p:graphicEl>
                                              <a:dgm id="{E88D3CCF-C213-634F-B53D-03070F9AB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8">
                                            <p:graphicEl>
                                              <a:dgm id="{E88D3CCF-C213-634F-B53D-03070F9AB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8">
                                            <p:graphicEl>
                                              <a:dgm id="{E88D3CCF-C213-634F-B53D-03070F9AB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48693C3-6647-E541-B834-6271DA9EC7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">
                                            <p:graphicEl>
                                              <a:dgm id="{748693C3-6647-E541-B834-6271DA9EC7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8">
                                            <p:graphicEl>
                                              <a:dgm id="{748693C3-6647-E541-B834-6271DA9EC7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8">
                                            <p:graphicEl>
                                              <a:dgm id="{748693C3-6647-E541-B834-6271DA9EC7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8">
                                            <p:graphicEl>
                                              <a:dgm id="{748693C3-6647-E541-B834-6271DA9EC7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5494311-2C4C-F342-AEB6-7A468CB35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8">
                                            <p:graphicEl>
                                              <a:dgm id="{75494311-2C4C-F342-AEB6-7A468CB35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8">
                                            <p:graphicEl>
                                              <a:dgm id="{75494311-2C4C-F342-AEB6-7A468CB35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8">
                                            <p:graphicEl>
                                              <a:dgm id="{75494311-2C4C-F342-AEB6-7A468CB35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8">
                                            <p:graphicEl>
                                              <a:dgm id="{75494311-2C4C-F342-AEB6-7A468CB359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B9A90CA-0B39-044C-8A0E-091A732603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8">
                                            <p:graphicEl>
                                              <a:dgm id="{3B9A90CA-0B39-044C-8A0E-091A732603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8">
                                            <p:graphicEl>
                                              <a:dgm id="{3B9A90CA-0B39-044C-8A0E-091A732603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8">
                                            <p:graphicEl>
                                              <a:dgm id="{3B9A90CA-0B39-044C-8A0E-091A732603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8">
                                            <p:graphicEl>
                                              <a:dgm id="{3B9A90CA-0B39-044C-8A0E-091A732603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/>
        </p:nvSpPr>
        <p:spPr>
          <a:xfrm>
            <a:off x="3351570" y="3857476"/>
            <a:ext cx="4573791" cy="252072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elements: </a:t>
            </a:r>
            <a:r>
              <a:rPr lang="en-US" dirty="0" err="1" smtClean="0"/>
              <a:t>WebRtcEndpoint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69725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Full implementation of the </a:t>
            </a:r>
            <a:r>
              <a:rPr lang="en-US" dirty="0" err="1" smtClean="0"/>
              <a:t>RTCWeb</a:t>
            </a:r>
            <a:r>
              <a:rPr lang="en-US" dirty="0" smtClean="0"/>
              <a:t> protocol stack</a:t>
            </a:r>
          </a:p>
          <a:p>
            <a:pPr lvl="1"/>
            <a:r>
              <a:rPr lang="en-US" dirty="0" smtClean="0"/>
              <a:t>SRTP</a:t>
            </a:r>
          </a:p>
          <a:p>
            <a:pPr lvl="1"/>
            <a:r>
              <a:rPr lang="en-US" dirty="0" smtClean="0"/>
              <a:t>ICE</a:t>
            </a:r>
          </a:p>
          <a:p>
            <a:pPr lvl="1"/>
            <a:r>
              <a:rPr lang="en-US" dirty="0" smtClean="0"/>
              <a:t>DTLS</a:t>
            </a:r>
          </a:p>
          <a:p>
            <a:r>
              <a:rPr lang="en-US" dirty="0" smtClean="0"/>
              <a:t>Allow sending and receiving WebRTC flows at the media server infrastructure</a:t>
            </a:r>
          </a:p>
        </p:txBody>
      </p:sp>
      <p:sp>
        <p:nvSpPr>
          <p:cNvPr id="5" name="Cheurón 4"/>
          <p:cNvSpPr/>
          <p:nvPr/>
        </p:nvSpPr>
        <p:spPr>
          <a:xfrm>
            <a:off x="4635106" y="4622736"/>
            <a:ext cx="1224136" cy="432048"/>
          </a:xfrm>
          <a:prstGeom prst="chevron">
            <a:avLst>
              <a:gd name="adj" fmla="val 46690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heurón 5"/>
          <p:cNvSpPr/>
          <p:nvPr/>
        </p:nvSpPr>
        <p:spPr>
          <a:xfrm rot="10800000">
            <a:off x="4635106" y="5398235"/>
            <a:ext cx="1224136" cy="432048"/>
          </a:xfrm>
          <a:prstGeom prst="chevron">
            <a:avLst>
              <a:gd name="adj" fmla="val 49042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ángulo 6"/>
          <p:cNvSpPr/>
          <p:nvPr/>
        </p:nvSpPr>
        <p:spPr bwMode="auto">
          <a:xfrm>
            <a:off x="3441548" y="4491748"/>
            <a:ext cx="1512168" cy="1368152"/>
          </a:xfrm>
          <a:prstGeom prst="rect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heSansCorrespondence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991078" y="4603640"/>
            <a:ext cx="672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Media </a:t>
            </a:r>
          </a:p>
          <a:p>
            <a:pPr algn="ctr"/>
            <a:r>
              <a:rPr lang="en-US" sz="1200" dirty="0">
                <a:solidFill>
                  <a:srgbClr val="FFFFFF"/>
                </a:solidFill>
              </a:rPr>
              <a:t>Source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030984" y="5379139"/>
            <a:ext cx="603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Media </a:t>
            </a:r>
          </a:p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Sink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411460" y="5787148"/>
            <a:ext cx="14225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err="1" smtClean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rPr>
              <a:t>WebRtcEndpoint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rgbClr val="152B5A"/>
              </a:solidFill>
              <a:effectLst/>
              <a:uLnTx/>
              <a:uFillTx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4739" y="4846869"/>
            <a:ext cx="860367" cy="602257"/>
          </a:xfrm>
          <a:prstGeom prst="rect">
            <a:avLst/>
          </a:prstGeom>
        </p:spPr>
      </p:pic>
      <p:sp>
        <p:nvSpPr>
          <p:cNvPr id="12" name="Flecha izquierda 11"/>
          <p:cNvSpPr/>
          <p:nvPr/>
        </p:nvSpPr>
        <p:spPr>
          <a:xfrm rot="10800000" flipH="1">
            <a:off x="2000440" y="5297162"/>
            <a:ext cx="1441108" cy="610478"/>
          </a:xfrm>
          <a:prstGeom prst="leftArrow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  <a:gs pos="50000">
                <a:schemeClr val="accent2">
                  <a:lumMod val="75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3" name="Flecha izquierda 12"/>
          <p:cNvSpPr/>
          <p:nvPr/>
        </p:nvSpPr>
        <p:spPr>
          <a:xfrm flipH="1">
            <a:off x="1924051" y="4502567"/>
            <a:ext cx="1527046" cy="610478"/>
          </a:xfrm>
          <a:prstGeom prst="leftArrow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  <a:gs pos="50000">
                <a:schemeClr val="accent2">
                  <a:lumMod val="75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137762" y="5436912"/>
            <a:ext cx="12789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WebRTC traffic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2050595" y="4662203"/>
            <a:ext cx="12789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WebRTC traffic</a:t>
            </a:r>
          </a:p>
        </p:txBody>
      </p:sp>
      <p:sp>
        <p:nvSpPr>
          <p:cNvPr id="20" name="Marcador de número de diapositiva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CC61-D0E0-1E47-A593-12B43383245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307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3456609" y="3857476"/>
            <a:ext cx="4573791" cy="253027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elements: </a:t>
            </a:r>
            <a:r>
              <a:rPr lang="en-US" dirty="0" err="1" smtClean="0"/>
              <a:t>HttpEndpoint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5275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Media downloading compatible with the HTML5 video tag</a:t>
            </a:r>
          </a:p>
          <a:p>
            <a:pPr lvl="1"/>
            <a:r>
              <a:rPr lang="en-US" dirty="0" err="1" smtClean="0"/>
              <a:t>WebM</a:t>
            </a:r>
            <a:r>
              <a:rPr lang="en-US" dirty="0" smtClean="0"/>
              <a:t> (Chrome, Firefox)</a:t>
            </a:r>
          </a:p>
          <a:p>
            <a:pPr lvl="1"/>
            <a:r>
              <a:rPr lang="en-US" dirty="0" smtClean="0"/>
              <a:t>MP4 (Chrome, Firefox, IE, Safari)</a:t>
            </a:r>
          </a:p>
          <a:p>
            <a:r>
              <a:rPr lang="en-US" dirty="0" smtClean="0"/>
              <a:t>Media uploading compatible with HTML file input tag	</a:t>
            </a:r>
          </a:p>
          <a:p>
            <a:pPr lvl="1"/>
            <a:r>
              <a:rPr lang="en-US" dirty="0" smtClean="0"/>
              <a:t>Multipart support</a:t>
            </a:r>
          </a:p>
        </p:txBody>
      </p:sp>
      <p:sp>
        <p:nvSpPr>
          <p:cNvPr id="4" name="Cheurón 3"/>
          <p:cNvSpPr/>
          <p:nvPr/>
        </p:nvSpPr>
        <p:spPr>
          <a:xfrm flipH="1">
            <a:off x="4657136" y="5167030"/>
            <a:ext cx="1224136" cy="432048"/>
          </a:xfrm>
          <a:prstGeom prst="chevron">
            <a:avLst>
              <a:gd name="adj" fmla="val 46690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ángulo 4"/>
          <p:cNvSpPr/>
          <p:nvPr/>
        </p:nvSpPr>
        <p:spPr bwMode="auto">
          <a:xfrm>
            <a:off x="3678368" y="4862230"/>
            <a:ext cx="1512168" cy="914400"/>
          </a:xfrm>
          <a:prstGeom prst="rect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heSansCorrespondence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114336" y="5162565"/>
            <a:ext cx="603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Media</a:t>
            </a:r>
          </a:p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Sink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789076" y="5700430"/>
            <a:ext cx="1165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err="1" smtClean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rPr>
              <a:t>HttpEndpoint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rgbClr val="152B5A"/>
              </a:solidFill>
              <a:effectLst/>
              <a:uLnTx/>
              <a:uFillTx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448" y="5035275"/>
            <a:ext cx="856160" cy="611543"/>
          </a:xfrm>
          <a:prstGeom prst="rect">
            <a:avLst/>
          </a:prstGeom>
        </p:spPr>
      </p:pic>
      <p:sp>
        <p:nvSpPr>
          <p:cNvPr id="12" name="Flecha izquierda 11"/>
          <p:cNvSpPr/>
          <p:nvPr/>
        </p:nvSpPr>
        <p:spPr>
          <a:xfrm rot="10800000" flipH="1">
            <a:off x="1623266" y="5026792"/>
            <a:ext cx="2051222" cy="610478"/>
          </a:xfrm>
          <a:prstGeom prst="leftArrow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  <a:gs pos="50000">
                <a:schemeClr val="accent2">
                  <a:lumMod val="75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1759512" y="5164015"/>
            <a:ext cx="15083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HTTP </a:t>
            </a:r>
            <a:r>
              <a:rPr lang="en-US" sz="1400" dirty="0" err="1" smtClean="0">
                <a:solidFill>
                  <a:schemeClr val="bg1"/>
                </a:solidFill>
              </a:rPr>
              <a:t>WebM</a:t>
            </a:r>
            <a:r>
              <a:rPr lang="en-US" sz="1400" dirty="0" smtClean="0">
                <a:solidFill>
                  <a:schemeClr val="bg1"/>
                </a:solidFill>
              </a:rPr>
              <a:t>/MP4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4" name="Marcador de número de diapositiva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CC61-D0E0-1E47-A593-12B43383245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73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elements: </a:t>
            </a:r>
            <a:r>
              <a:rPr lang="en-US" dirty="0" err="1" smtClean="0"/>
              <a:t>RtpEndpoint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40049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Full-duplex RTP multimedia exchange</a:t>
            </a:r>
          </a:p>
          <a:p>
            <a:pPr lvl="1"/>
            <a:r>
              <a:rPr lang="en-US" dirty="0" smtClean="0"/>
              <a:t>H.264</a:t>
            </a:r>
          </a:p>
          <a:p>
            <a:pPr lvl="1"/>
            <a:r>
              <a:rPr lang="en-US" dirty="0" smtClean="0"/>
              <a:t>H.263</a:t>
            </a:r>
          </a:p>
          <a:p>
            <a:pPr lvl="1"/>
            <a:r>
              <a:rPr lang="en-US" dirty="0" smtClean="0"/>
              <a:t>VP8</a:t>
            </a:r>
          </a:p>
          <a:p>
            <a:pPr lvl="1"/>
            <a:r>
              <a:rPr lang="en-US" dirty="0" smtClean="0"/>
              <a:t>Many  different audio codecs supported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351570" y="3857476"/>
            <a:ext cx="4573791" cy="254937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heurón 4"/>
          <p:cNvSpPr/>
          <p:nvPr/>
        </p:nvSpPr>
        <p:spPr>
          <a:xfrm>
            <a:off x="4635106" y="4622736"/>
            <a:ext cx="1224136" cy="432048"/>
          </a:xfrm>
          <a:prstGeom prst="chevron">
            <a:avLst>
              <a:gd name="adj" fmla="val 46690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heurón 5"/>
          <p:cNvSpPr/>
          <p:nvPr/>
        </p:nvSpPr>
        <p:spPr>
          <a:xfrm rot="10800000">
            <a:off x="4635106" y="5398235"/>
            <a:ext cx="1224136" cy="432048"/>
          </a:xfrm>
          <a:prstGeom prst="chevron">
            <a:avLst>
              <a:gd name="adj" fmla="val 49042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ángulo 6"/>
          <p:cNvSpPr/>
          <p:nvPr/>
        </p:nvSpPr>
        <p:spPr bwMode="auto">
          <a:xfrm>
            <a:off x="3441548" y="4491748"/>
            <a:ext cx="1512168" cy="1368152"/>
          </a:xfrm>
          <a:prstGeom prst="rect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heSansCorrespondence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991078" y="4603640"/>
            <a:ext cx="672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Media </a:t>
            </a:r>
          </a:p>
          <a:p>
            <a:pPr algn="ctr"/>
            <a:r>
              <a:rPr lang="en-US" sz="1200" dirty="0">
                <a:solidFill>
                  <a:srgbClr val="FFFFFF"/>
                </a:solidFill>
              </a:rPr>
              <a:t>Source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5030984" y="5379139"/>
            <a:ext cx="603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Media </a:t>
            </a:r>
          </a:p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Sink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602440" y="5787148"/>
            <a:ext cx="1097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err="1" smtClean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rPr>
              <a:t>RtpEndpoint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rgbClr val="152B5A"/>
              </a:solidFill>
              <a:effectLst/>
              <a:uLnTx/>
              <a:uFillTx/>
            </a:endParaRPr>
          </a:p>
        </p:txBody>
      </p:sp>
      <p:sp>
        <p:nvSpPr>
          <p:cNvPr id="12" name="Flecha izquierda 11"/>
          <p:cNvSpPr/>
          <p:nvPr/>
        </p:nvSpPr>
        <p:spPr>
          <a:xfrm rot="10800000" flipH="1">
            <a:off x="2000440" y="5297162"/>
            <a:ext cx="1441108" cy="610478"/>
          </a:xfrm>
          <a:prstGeom prst="leftArrow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  <a:gs pos="50000">
                <a:schemeClr val="accent2">
                  <a:lumMod val="75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3" name="Flecha izquierda 12"/>
          <p:cNvSpPr/>
          <p:nvPr/>
        </p:nvSpPr>
        <p:spPr>
          <a:xfrm flipH="1">
            <a:off x="1924051" y="4502567"/>
            <a:ext cx="1527046" cy="610478"/>
          </a:xfrm>
          <a:prstGeom prst="leftArrow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  <a:gs pos="50000">
                <a:schemeClr val="accent2">
                  <a:lumMod val="75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310942" y="5436912"/>
            <a:ext cx="9326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RTP traffic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2223775" y="4662203"/>
            <a:ext cx="9326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RTP traffic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1978" y="4781171"/>
            <a:ext cx="1113692" cy="839724"/>
          </a:xfrm>
          <a:prstGeom prst="rect">
            <a:avLst/>
          </a:prstGeom>
        </p:spPr>
      </p:pic>
      <p:sp>
        <p:nvSpPr>
          <p:cNvPr id="17" name="Marcador de número de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CC61-D0E0-1E47-A593-12B43383245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736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elements: </a:t>
            </a:r>
            <a:r>
              <a:rPr lang="en-US" dirty="0" err="1" smtClean="0"/>
              <a:t>UriEndpoints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57275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PayerEndpoint</a:t>
            </a:r>
            <a:endParaRPr lang="en-US" dirty="0" smtClean="0"/>
          </a:p>
          <a:p>
            <a:pPr lvl="1"/>
            <a:r>
              <a:rPr lang="en-US" dirty="0" smtClean="0"/>
              <a:t>Play media from file or URL</a:t>
            </a:r>
          </a:p>
          <a:p>
            <a:pPr lvl="2"/>
            <a:r>
              <a:rPr lang="en-US" dirty="0" smtClean="0"/>
              <a:t>Support for most popular formats</a:t>
            </a:r>
          </a:p>
          <a:p>
            <a:r>
              <a:rPr lang="en-US" dirty="0" err="1" smtClean="0"/>
              <a:t>RecorderEndpoint</a:t>
            </a:r>
            <a:endParaRPr lang="en-US" dirty="0" smtClean="0"/>
          </a:p>
          <a:p>
            <a:pPr lvl="1"/>
            <a:r>
              <a:rPr lang="en-US" dirty="0"/>
              <a:t>Record media to file or URL</a:t>
            </a:r>
          </a:p>
          <a:p>
            <a:pPr lvl="2"/>
            <a:r>
              <a:rPr lang="en-US" dirty="0" err="1"/>
              <a:t>WebM</a:t>
            </a:r>
            <a:endParaRPr lang="en-US" dirty="0"/>
          </a:p>
          <a:p>
            <a:pPr lvl="2"/>
            <a:r>
              <a:rPr lang="en-US" dirty="0" smtClean="0"/>
              <a:t>MP4</a:t>
            </a:r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>
            <a:off x="3456609" y="3580584"/>
            <a:ext cx="4573791" cy="282627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heurón 4"/>
          <p:cNvSpPr/>
          <p:nvPr/>
        </p:nvSpPr>
        <p:spPr>
          <a:xfrm flipH="1">
            <a:off x="4676233" y="4051938"/>
            <a:ext cx="1224136" cy="432048"/>
          </a:xfrm>
          <a:prstGeom prst="chevron">
            <a:avLst>
              <a:gd name="adj" fmla="val 46690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Cheurón 16"/>
          <p:cNvSpPr/>
          <p:nvPr/>
        </p:nvSpPr>
        <p:spPr>
          <a:xfrm>
            <a:off x="4730585" y="5462985"/>
            <a:ext cx="1224136" cy="432048"/>
          </a:xfrm>
          <a:prstGeom prst="chevron">
            <a:avLst>
              <a:gd name="adj" fmla="val 46690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ángulo 5"/>
          <p:cNvSpPr/>
          <p:nvPr/>
        </p:nvSpPr>
        <p:spPr bwMode="auto">
          <a:xfrm>
            <a:off x="3685633" y="3747138"/>
            <a:ext cx="1512168" cy="990600"/>
          </a:xfrm>
          <a:prstGeom prst="rect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heSansCorrespondence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133433" y="4047473"/>
            <a:ext cx="603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Media</a:t>
            </a:r>
          </a:p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Sink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666727" y="4661538"/>
            <a:ext cx="15119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err="1" smtClean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rPr>
              <a:t>RecorderEndpoint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rgbClr val="152B5A"/>
              </a:solidFill>
              <a:effectLst/>
              <a:uLnTx/>
              <a:uFillTx/>
            </a:endParaRPr>
          </a:p>
        </p:txBody>
      </p:sp>
      <p:sp>
        <p:nvSpPr>
          <p:cNvPr id="13" name="Rectángulo 12"/>
          <p:cNvSpPr/>
          <p:nvPr/>
        </p:nvSpPr>
        <p:spPr bwMode="auto">
          <a:xfrm>
            <a:off x="3685633" y="5140806"/>
            <a:ext cx="1512168" cy="990600"/>
          </a:xfrm>
          <a:prstGeom prst="rect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heSansCorrespondence" pitchFamily="3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3745668" y="6060886"/>
            <a:ext cx="12987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err="1" smtClean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rPr>
              <a:t>PlayerEndpoint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rgbClr val="152B5A"/>
              </a:solidFill>
              <a:effectLst/>
              <a:uLnTx/>
              <a:uFillTx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5134302" y="5443889"/>
            <a:ext cx="672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Media </a:t>
            </a:r>
          </a:p>
          <a:p>
            <a:pPr algn="ctr"/>
            <a:r>
              <a:rPr lang="en-US" sz="1200" dirty="0">
                <a:solidFill>
                  <a:srgbClr val="FFFFFF"/>
                </a:solidFill>
              </a:rPr>
              <a:t>Source</a:t>
            </a: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1075" y="3811552"/>
            <a:ext cx="954830" cy="95483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8591" y="5409036"/>
            <a:ext cx="556740" cy="556740"/>
          </a:xfrm>
          <a:prstGeom prst="rect">
            <a:avLst/>
          </a:prstGeom>
        </p:spPr>
      </p:pic>
      <p:sp>
        <p:nvSpPr>
          <p:cNvPr id="22" name="Flecha doblada hacia arriba 21"/>
          <p:cNvSpPr/>
          <p:nvPr/>
        </p:nvSpPr>
        <p:spPr>
          <a:xfrm rot="5400000">
            <a:off x="2446706" y="4743207"/>
            <a:ext cx="925720" cy="1519418"/>
          </a:xfrm>
          <a:prstGeom prst="bentUpArrow">
            <a:avLst>
              <a:gd name="adj1" fmla="val 32220"/>
              <a:gd name="adj2" fmla="val 25000"/>
              <a:gd name="adj3" fmla="val 2500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  <a:gs pos="50000">
                <a:schemeClr val="accent2">
                  <a:lumMod val="75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4" name="Flecha doblada hacia arriba 23"/>
          <p:cNvSpPr/>
          <p:nvPr/>
        </p:nvSpPr>
        <p:spPr>
          <a:xfrm rot="10800000">
            <a:off x="2062502" y="3990180"/>
            <a:ext cx="1606773" cy="690263"/>
          </a:xfrm>
          <a:prstGeom prst="bentUpArrow">
            <a:avLst>
              <a:gd name="adj1" fmla="val 44669"/>
              <a:gd name="adj2" fmla="val 31917"/>
              <a:gd name="adj3" fmla="val 25000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  <a:gs pos="50000">
                <a:schemeClr val="accent2">
                  <a:lumMod val="75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8000" y="4661538"/>
            <a:ext cx="671899" cy="671899"/>
          </a:xfrm>
          <a:prstGeom prst="rect">
            <a:avLst/>
          </a:prstGeom>
        </p:spPr>
      </p:pic>
      <p:sp>
        <p:nvSpPr>
          <p:cNvPr id="25" name="Marcador de número de diapositiva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CC61-D0E0-1E47-A593-12B433832458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025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ángulo 33"/>
          <p:cNvSpPr/>
          <p:nvPr/>
        </p:nvSpPr>
        <p:spPr>
          <a:xfrm>
            <a:off x="0" y="3771544"/>
            <a:ext cx="9143999" cy="263539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heurón 27"/>
          <p:cNvSpPr/>
          <p:nvPr/>
        </p:nvSpPr>
        <p:spPr>
          <a:xfrm>
            <a:off x="1919657" y="5342094"/>
            <a:ext cx="1012505" cy="432048"/>
          </a:xfrm>
          <a:prstGeom prst="chevron">
            <a:avLst>
              <a:gd name="adj" fmla="val 46690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Media elements: Mixers (in progress)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75859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Make possible group communications</a:t>
            </a:r>
          </a:p>
          <a:p>
            <a:pPr lvl="1"/>
            <a:r>
              <a:rPr lang="en-US" dirty="0" err="1" smtClean="0"/>
              <a:t>ForwardingMixer</a:t>
            </a:r>
            <a:endParaRPr lang="en-US" dirty="0" smtClean="0"/>
          </a:p>
          <a:p>
            <a:pPr lvl="2"/>
            <a:r>
              <a:rPr lang="en-US" dirty="0" smtClean="0"/>
              <a:t>One-to-many replication of flows</a:t>
            </a:r>
          </a:p>
          <a:p>
            <a:pPr lvl="2"/>
            <a:r>
              <a:rPr lang="en-US" dirty="0" smtClean="0"/>
              <a:t>A source can be assigned to any of the sinks</a:t>
            </a:r>
          </a:p>
          <a:p>
            <a:pPr lvl="2"/>
            <a:r>
              <a:rPr lang="en-US" dirty="0" smtClean="0"/>
              <a:t>Multiple sources supported</a:t>
            </a:r>
          </a:p>
          <a:p>
            <a:pPr lvl="1"/>
            <a:r>
              <a:rPr lang="en-US" dirty="0" err="1" smtClean="0"/>
              <a:t>MainMixer</a:t>
            </a:r>
            <a:endParaRPr lang="en-US" dirty="0" smtClean="0"/>
          </a:p>
          <a:p>
            <a:pPr lvl="2"/>
            <a:r>
              <a:rPr lang="en-US" dirty="0" smtClean="0"/>
              <a:t>Mixes media</a:t>
            </a:r>
          </a:p>
          <a:p>
            <a:pPr lvl="2"/>
            <a:r>
              <a:rPr lang="en-US" dirty="0" smtClean="0"/>
              <a:t>A source can be assigned to a combination of sinks</a:t>
            </a:r>
          </a:p>
          <a:p>
            <a:pPr lvl="2"/>
            <a:r>
              <a:rPr lang="en-US" dirty="0" smtClean="0"/>
              <a:t>Multiple sources supported</a:t>
            </a:r>
            <a:endParaRPr lang="en-US" dirty="0"/>
          </a:p>
        </p:txBody>
      </p:sp>
      <p:sp>
        <p:nvSpPr>
          <p:cNvPr id="4" name="Heptágono 3"/>
          <p:cNvSpPr/>
          <p:nvPr/>
        </p:nvSpPr>
        <p:spPr>
          <a:xfrm>
            <a:off x="3826591" y="4464945"/>
            <a:ext cx="1346200" cy="1286848"/>
          </a:xfrm>
          <a:prstGeom prst="heptagon">
            <a:avLst/>
          </a:prstGeom>
          <a:solidFill>
            <a:srgbClr val="8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" name="Conector angular 4"/>
          <p:cNvCxnSpPr/>
          <p:nvPr/>
        </p:nvCxnSpPr>
        <p:spPr>
          <a:xfrm flipV="1">
            <a:off x="4499691" y="4172845"/>
            <a:ext cx="1308100" cy="292100"/>
          </a:xfrm>
          <a:prstGeom prst="bentConnector3">
            <a:avLst>
              <a:gd name="adj1" fmla="val -485"/>
            </a:avLst>
          </a:prstGeom>
          <a:ln>
            <a:solidFill>
              <a:schemeClr val="tx1"/>
            </a:solidFill>
            <a:headEnd type="non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ector angular 5"/>
          <p:cNvCxnSpPr>
            <a:stCxn id="4" idx="0"/>
          </p:cNvCxnSpPr>
          <p:nvPr/>
        </p:nvCxnSpPr>
        <p:spPr>
          <a:xfrm>
            <a:off x="5039476" y="4719822"/>
            <a:ext cx="1238215" cy="27852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non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angular 6"/>
          <p:cNvCxnSpPr>
            <a:stCxn id="4" idx="2"/>
          </p:cNvCxnSpPr>
          <p:nvPr/>
        </p:nvCxnSpPr>
        <p:spPr>
          <a:xfrm rot="16200000" flipH="1">
            <a:off x="5248446" y="5302600"/>
            <a:ext cx="364148" cy="1262547"/>
          </a:xfrm>
          <a:prstGeom prst="bentConnector2">
            <a:avLst/>
          </a:prstGeom>
          <a:ln>
            <a:solidFill>
              <a:schemeClr val="tx1"/>
            </a:solidFill>
            <a:headEnd type="non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ector angular 7"/>
          <p:cNvCxnSpPr>
            <a:stCxn id="4" idx="3"/>
          </p:cNvCxnSpPr>
          <p:nvPr/>
        </p:nvCxnSpPr>
        <p:spPr>
          <a:xfrm rot="5400000">
            <a:off x="3450291" y="5366102"/>
            <a:ext cx="364147" cy="1135542"/>
          </a:xfrm>
          <a:prstGeom prst="bentConnector2">
            <a:avLst/>
          </a:prstGeom>
          <a:ln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angular 8"/>
          <p:cNvCxnSpPr>
            <a:stCxn id="4" idx="4"/>
          </p:cNvCxnSpPr>
          <p:nvPr/>
        </p:nvCxnSpPr>
        <p:spPr>
          <a:xfrm rot="10800000" flipV="1">
            <a:off x="2893968" y="5292525"/>
            <a:ext cx="932620" cy="264619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ctor angular 9"/>
          <p:cNvCxnSpPr>
            <a:stCxn id="4" idx="5"/>
          </p:cNvCxnSpPr>
          <p:nvPr/>
        </p:nvCxnSpPr>
        <p:spPr>
          <a:xfrm rot="10800000">
            <a:off x="2654300" y="4566546"/>
            <a:ext cx="1305606" cy="153277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uadroTexto 17"/>
          <p:cNvSpPr txBox="1"/>
          <p:nvPr/>
        </p:nvSpPr>
        <p:spPr>
          <a:xfrm>
            <a:off x="4137754" y="5443990"/>
            <a:ext cx="747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Mixer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0" name="Cheurón 19"/>
          <p:cNvSpPr/>
          <p:nvPr/>
        </p:nvSpPr>
        <p:spPr>
          <a:xfrm>
            <a:off x="5623788" y="3958040"/>
            <a:ext cx="1012505" cy="432048"/>
          </a:xfrm>
          <a:prstGeom prst="chevron">
            <a:avLst>
              <a:gd name="adj" fmla="val 46690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5798329" y="3938944"/>
            <a:ext cx="672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Media </a:t>
            </a:r>
          </a:p>
          <a:p>
            <a:pPr algn="ctr"/>
            <a:r>
              <a:rPr lang="en-US" sz="1200" dirty="0">
                <a:solidFill>
                  <a:srgbClr val="FFFFFF"/>
                </a:solidFill>
              </a:rPr>
              <a:t>Source</a:t>
            </a:r>
          </a:p>
        </p:txBody>
      </p:sp>
      <p:sp>
        <p:nvSpPr>
          <p:cNvPr id="22" name="Cheurón 21"/>
          <p:cNvSpPr/>
          <p:nvPr/>
        </p:nvSpPr>
        <p:spPr>
          <a:xfrm>
            <a:off x="6093601" y="4777060"/>
            <a:ext cx="1012505" cy="432048"/>
          </a:xfrm>
          <a:prstGeom prst="chevron">
            <a:avLst>
              <a:gd name="adj" fmla="val 46690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6268142" y="4757964"/>
            <a:ext cx="672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Media </a:t>
            </a:r>
          </a:p>
          <a:p>
            <a:pPr algn="ctr"/>
            <a:r>
              <a:rPr lang="en-US" sz="1200" dirty="0">
                <a:solidFill>
                  <a:srgbClr val="FFFFFF"/>
                </a:solidFill>
              </a:rPr>
              <a:t>Source</a:t>
            </a:r>
          </a:p>
        </p:txBody>
      </p:sp>
      <p:sp>
        <p:nvSpPr>
          <p:cNvPr id="24" name="Cheurón 23"/>
          <p:cNvSpPr/>
          <p:nvPr/>
        </p:nvSpPr>
        <p:spPr>
          <a:xfrm>
            <a:off x="5877704" y="5894663"/>
            <a:ext cx="1012505" cy="432048"/>
          </a:xfrm>
          <a:prstGeom prst="chevron">
            <a:avLst>
              <a:gd name="adj" fmla="val 46690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6052245" y="5875567"/>
            <a:ext cx="672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Media </a:t>
            </a:r>
          </a:p>
          <a:p>
            <a:pPr algn="ctr"/>
            <a:r>
              <a:rPr lang="en-US" sz="1200" dirty="0">
                <a:solidFill>
                  <a:srgbClr val="FFFFFF"/>
                </a:solidFill>
              </a:rPr>
              <a:t>Source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2132315" y="5341121"/>
            <a:ext cx="603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Media</a:t>
            </a:r>
          </a:p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Sink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29" name="Cheurón 28"/>
          <p:cNvSpPr/>
          <p:nvPr/>
        </p:nvSpPr>
        <p:spPr>
          <a:xfrm>
            <a:off x="2072057" y="5914468"/>
            <a:ext cx="1012505" cy="432048"/>
          </a:xfrm>
          <a:prstGeom prst="chevron">
            <a:avLst>
              <a:gd name="adj" fmla="val 46690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Cheurón 29"/>
          <p:cNvSpPr/>
          <p:nvPr/>
        </p:nvSpPr>
        <p:spPr>
          <a:xfrm>
            <a:off x="1660673" y="4363263"/>
            <a:ext cx="1012505" cy="432048"/>
          </a:xfrm>
          <a:prstGeom prst="chevron">
            <a:avLst>
              <a:gd name="adj" fmla="val 46690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2280616" y="5916087"/>
            <a:ext cx="603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Media</a:t>
            </a:r>
          </a:p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Sink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1919657" y="4363263"/>
            <a:ext cx="603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Media</a:t>
            </a:r>
          </a:p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Sink</a:t>
            </a:r>
            <a:endParaRPr lang="en-US" sz="1200" dirty="0">
              <a:solidFill>
                <a:srgbClr val="FFFFFF"/>
              </a:solidFill>
            </a:endParaRPr>
          </a:p>
        </p:txBody>
      </p:sp>
      <p:pic>
        <p:nvPicPr>
          <p:cNvPr id="35" name="Imagen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8210" y="4758016"/>
            <a:ext cx="782962" cy="782962"/>
          </a:xfrm>
          <a:prstGeom prst="rect">
            <a:avLst/>
          </a:prstGeom>
        </p:spPr>
      </p:pic>
      <p:sp>
        <p:nvSpPr>
          <p:cNvPr id="36" name="Marcador de número de diapositiva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CC61-D0E0-1E47-A593-12B43383245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6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0" y="3972053"/>
            <a:ext cx="9143999" cy="241569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Filters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57276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Seamless integration into </a:t>
            </a:r>
            <a:r>
              <a:rPr lang="en-US" dirty="0" err="1" smtClean="0"/>
              <a:t>OpenCV</a:t>
            </a:r>
            <a:endParaRPr lang="en-US" dirty="0" smtClean="0"/>
          </a:p>
          <a:p>
            <a:pPr lvl="1"/>
            <a:r>
              <a:rPr lang="en-US" dirty="0" smtClean="0"/>
              <a:t>Face recognition</a:t>
            </a:r>
          </a:p>
          <a:p>
            <a:pPr lvl="1"/>
            <a:r>
              <a:rPr lang="en-US" dirty="0" smtClean="0"/>
              <a:t>Augmented reality</a:t>
            </a:r>
          </a:p>
          <a:p>
            <a:pPr lvl="1"/>
            <a:r>
              <a:rPr lang="en-US" dirty="0" smtClean="0"/>
              <a:t>Subtitle adding</a:t>
            </a:r>
          </a:p>
          <a:p>
            <a:pPr lvl="1"/>
            <a:r>
              <a:rPr lang="en-US" dirty="0" smtClean="0"/>
              <a:t>Color manipulation</a:t>
            </a:r>
          </a:p>
          <a:p>
            <a:pPr lvl="1"/>
            <a:r>
              <a:rPr lang="en-US" dirty="0" smtClean="0"/>
              <a:t>QR detection</a:t>
            </a:r>
          </a:p>
          <a:p>
            <a:pPr lvl="1"/>
            <a:r>
              <a:rPr lang="en-US" dirty="0" smtClean="0"/>
              <a:t>People counter</a:t>
            </a:r>
          </a:p>
          <a:p>
            <a:pPr lvl="1"/>
            <a:r>
              <a:rPr lang="en-US" dirty="0" smtClean="0"/>
              <a:t>Plate recognition</a:t>
            </a:r>
          </a:p>
          <a:p>
            <a:pPr lvl="1"/>
            <a:r>
              <a:rPr lang="en-US" dirty="0" smtClean="0"/>
              <a:t>Etc.</a:t>
            </a:r>
          </a:p>
        </p:txBody>
      </p:sp>
      <p:grpSp>
        <p:nvGrpSpPr>
          <p:cNvPr id="4" name="Agrupar 3"/>
          <p:cNvGrpSpPr/>
          <p:nvPr/>
        </p:nvGrpSpPr>
        <p:grpSpPr>
          <a:xfrm>
            <a:off x="3138763" y="4677957"/>
            <a:ext cx="1910080" cy="1152128"/>
            <a:chOff x="1029162" y="4126976"/>
            <a:chExt cx="1910080" cy="1152128"/>
          </a:xfrm>
        </p:grpSpPr>
        <p:sp>
          <p:nvSpPr>
            <p:cNvPr id="5" name="Cheurón 4"/>
            <p:cNvSpPr/>
            <p:nvPr/>
          </p:nvSpPr>
          <p:spPr>
            <a:xfrm>
              <a:off x="1029162" y="4405344"/>
              <a:ext cx="1910080" cy="873760"/>
            </a:xfrm>
            <a:prstGeom prst="chevron">
              <a:avLst>
                <a:gd name="adj" fmla="val 23174"/>
              </a:avLst>
            </a:prstGeom>
            <a:solidFill>
              <a:srgbClr val="8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CuadroTexto 5"/>
            <p:cNvSpPr txBox="1"/>
            <p:nvPr/>
          </p:nvSpPr>
          <p:spPr>
            <a:xfrm>
              <a:off x="1635193" y="4126976"/>
              <a:ext cx="6269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</a:rPr>
                <a:t>Filter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Rectángulo 6"/>
            <p:cNvSpPr/>
            <p:nvPr/>
          </p:nvSpPr>
          <p:spPr>
            <a:xfrm rot="16200000">
              <a:off x="1146002" y="4710143"/>
              <a:ext cx="487680" cy="254000"/>
            </a:xfrm>
            <a:prstGeom prst="rect">
              <a:avLst/>
            </a:prstGeom>
            <a:solidFill>
              <a:sysClr val="windowText" lastClr="00000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Sink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ángulo 7"/>
            <p:cNvSpPr/>
            <p:nvPr/>
          </p:nvSpPr>
          <p:spPr>
            <a:xfrm rot="16200000">
              <a:off x="2404573" y="4710144"/>
              <a:ext cx="487680" cy="254000"/>
            </a:xfrm>
            <a:prstGeom prst="rect">
              <a:avLst/>
            </a:prstGeom>
            <a:solidFill>
              <a:sysClr val="windowText" lastClr="00000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SRC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9" name="Conector recto de flecha 8"/>
            <p:cNvCxnSpPr>
              <a:stCxn id="7" idx="2"/>
              <a:endCxn id="8" idx="0"/>
            </p:cNvCxnSpPr>
            <p:nvPr/>
          </p:nvCxnSpPr>
          <p:spPr>
            <a:xfrm>
              <a:off x="1516842" y="4837143"/>
              <a:ext cx="1004571" cy="1"/>
            </a:xfrm>
            <a:prstGeom prst="straightConnector1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headEnd type="none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pic>
          <p:nvPicPr>
            <p:cNvPr id="10" name="Imagen 9" descr="BU005259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67642" y="4485373"/>
              <a:ext cx="751840" cy="671811"/>
            </a:xfrm>
            <a:prstGeom prst="rect">
              <a:avLst/>
            </a:prstGeom>
          </p:spPr>
        </p:pic>
      </p:grpSp>
      <p:sp>
        <p:nvSpPr>
          <p:cNvPr id="12" name="Marcador de número de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CC61-D0E0-1E47-A593-12B43383245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803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ángulo 34"/>
          <p:cNvSpPr/>
          <p:nvPr/>
        </p:nvSpPr>
        <p:spPr>
          <a:xfrm>
            <a:off x="-2180" y="4699000"/>
            <a:ext cx="9143999" cy="221675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Filter with events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09432"/>
            <a:ext cx="8229600" cy="132079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Filters can provide events to the application</a:t>
            </a:r>
          </a:p>
          <a:p>
            <a:pPr lvl="1"/>
            <a:r>
              <a:rPr lang="en-US" dirty="0" smtClean="0"/>
              <a:t>Events are generated at the media server</a:t>
            </a:r>
          </a:p>
          <a:p>
            <a:pPr lvl="1"/>
            <a:r>
              <a:rPr lang="en-US" dirty="0" smtClean="0"/>
              <a:t>Events can be propagated to the client app</a:t>
            </a:r>
          </a:p>
          <a:p>
            <a:r>
              <a:rPr lang="en-US" dirty="0" smtClean="0"/>
              <a:t>Code example:</a:t>
            </a:r>
            <a:endParaRPr lang="en-US" dirty="0"/>
          </a:p>
        </p:txBody>
      </p:sp>
      <p:sp>
        <p:nvSpPr>
          <p:cNvPr id="5" name="CuadroTexto 4"/>
          <p:cNvSpPr txBox="1"/>
          <p:nvPr/>
        </p:nvSpPr>
        <p:spPr>
          <a:xfrm>
            <a:off x="742462" y="2559539"/>
            <a:ext cx="67407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MediaPipeline</a:t>
            </a:r>
            <a:r>
              <a:rPr lang="en-US" sz="1000" dirty="0" smtClean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Monaco"/>
                <a:ea typeface="Monaco"/>
                <a:cs typeface="Monaco"/>
              </a:rPr>
              <a:t>mp</a:t>
            </a:r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 = </a:t>
            </a:r>
            <a:r>
              <a:rPr lang="en-US" sz="1000" dirty="0" err="1">
                <a:solidFill>
                  <a:srgbClr val="000000"/>
                </a:solidFill>
                <a:latin typeface="Monaco"/>
                <a:ea typeface="Monaco"/>
                <a:cs typeface="Monaco"/>
              </a:rPr>
              <a:t>mpf.create</a:t>
            </a:r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();</a:t>
            </a:r>
          </a:p>
          <a:p>
            <a:r>
              <a:rPr lang="en-US" sz="1000" dirty="0" err="1" smtClean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PlayerEndPoint</a:t>
            </a:r>
            <a:r>
              <a:rPr lang="en-US" sz="1000" dirty="0" smtClean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Monaco"/>
                <a:ea typeface="Monaco"/>
                <a:cs typeface="Monaco"/>
              </a:rPr>
              <a:t>playerEndPoint</a:t>
            </a:r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 = </a:t>
            </a:r>
            <a:r>
              <a:rPr lang="en-US" sz="1000" dirty="0" err="1">
                <a:solidFill>
                  <a:srgbClr val="000000"/>
                </a:solidFill>
                <a:latin typeface="Monaco"/>
                <a:ea typeface="Monaco"/>
                <a:cs typeface="Monaco"/>
              </a:rPr>
              <a:t>mp.newPlayerEndPoint</a:t>
            </a:r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(</a:t>
            </a:r>
          </a:p>
          <a:p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				</a:t>
            </a:r>
            <a:r>
              <a:rPr lang="en-US" sz="1000" dirty="0">
                <a:solidFill>
                  <a:srgbClr val="3933FF"/>
                </a:solidFill>
                <a:latin typeface="Monaco"/>
                <a:ea typeface="Monaco"/>
                <a:cs typeface="Monaco"/>
              </a:rPr>
              <a:t>"https://</a:t>
            </a:r>
            <a:r>
              <a:rPr lang="en-US" sz="1000" dirty="0" err="1">
                <a:solidFill>
                  <a:srgbClr val="3933FF"/>
                </a:solidFill>
                <a:latin typeface="Monaco"/>
                <a:ea typeface="Monaco"/>
                <a:cs typeface="Monaco"/>
              </a:rPr>
              <a:t>ci.kurento.com</a:t>
            </a:r>
            <a:r>
              <a:rPr lang="en-US" sz="1000" dirty="0">
                <a:solidFill>
                  <a:srgbClr val="3933FF"/>
                </a:solidFill>
                <a:latin typeface="Monaco"/>
                <a:ea typeface="Monaco"/>
                <a:cs typeface="Monaco"/>
              </a:rPr>
              <a:t>/video/</a:t>
            </a:r>
            <a:r>
              <a:rPr lang="en-US" sz="1000" dirty="0" err="1">
                <a:solidFill>
                  <a:srgbClr val="3933FF"/>
                </a:solidFill>
                <a:latin typeface="Monaco"/>
                <a:ea typeface="Monaco"/>
                <a:cs typeface="Monaco"/>
              </a:rPr>
              <a:t>barcodes.webm</a:t>
            </a:r>
            <a:r>
              <a:rPr lang="en-US" sz="1000" dirty="0">
                <a:solidFill>
                  <a:srgbClr val="3933FF"/>
                </a:solidFill>
                <a:latin typeface="Monaco"/>
                <a:ea typeface="Monaco"/>
                <a:cs typeface="Monaco"/>
              </a:rPr>
              <a:t>"</a:t>
            </a:r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).build();</a:t>
            </a:r>
          </a:p>
          <a:p>
            <a:r>
              <a:rPr lang="en-US" sz="1000" dirty="0" err="1" smtClean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ZBarFilter</a:t>
            </a:r>
            <a:r>
              <a:rPr lang="en-US" sz="1000" dirty="0" smtClean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 </a:t>
            </a:r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filter = </a:t>
            </a:r>
            <a:r>
              <a:rPr lang="en-US" sz="1000" dirty="0" err="1">
                <a:solidFill>
                  <a:srgbClr val="000000"/>
                </a:solidFill>
                <a:latin typeface="Monaco"/>
                <a:ea typeface="Monaco"/>
                <a:cs typeface="Monaco"/>
              </a:rPr>
              <a:t>mp.newZBarFilter</a:t>
            </a:r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().build();</a:t>
            </a:r>
          </a:p>
          <a:p>
            <a:r>
              <a:rPr lang="en-US" sz="1000" dirty="0" err="1" smtClean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playerEndPoint.connect</a:t>
            </a:r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(filter)</a:t>
            </a:r>
            <a:r>
              <a:rPr lang="en-US" sz="1000" dirty="0" smtClean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;</a:t>
            </a:r>
          </a:p>
          <a:p>
            <a:endParaRPr lang="en-US" sz="1000" dirty="0">
              <a:solidFill>
                <a:srgbClr val="000000"/>
              </a:solidFill>
              <a:latin typeface="Monaco"/>
              <a:ea typeface="Monaco"/>
              <a:cs typeface="Monaco"/>
            </a:endParaRPr>
          </a:p>
          <a:p>
            <a:r>
              <a:rPr lang="en-US" sz="1000" b="1" dirty="0" err="1" smtClean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filter.addCodeFoundDataListener</a:t>
            </a:r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(</a:t>
            </a:r>
            <a:r>
              <a:rPr lang="en-US" sz="1000" dirty="0">
                <a:solidFill>
                  <a:srgbClr val="931968"/>
                </a:solidFill>
                <a:latin typeface="Monaco"/>
                <a:ea typeface="Monaco"/>
                <a:cs typeface="Monaco"/>
              </a:rPr>
              <a:t>new</a:t>
            </a:r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Monaco"/>
                <a:ea typeface="Monaco"/>
                <a:cs typeface="Monaco"/>
              </a:rPr>
              <a:t>MediaEventListener</a:t>
            </a:r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&lt;</a:t>
            </a:r>
            <a:r>
              <a:rPr lang="en-US" sz="1000" dirty="0" err="1">
                <a:solidFill>
                  <a:srgbClr val="000000"/>
                </a:solidFill>
                <a:latin typeface="Monaco"/>
                <a:ea typeface="Monaco"/>
                <a:cs typeface="Monaco"/>
              </a:rPr>
              <a:t>CodeFoundEvent</a:t>
            </a:r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&gt;() </a:t>
            </a:r>
            <a:r>
              <a:rPr lang="en-US" sz="1000" dirty="0" smtClean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{</a:t>
            </a:r>
            <a:endParaRPr lang="en-US" sz="1000" dirty="0">
              <a:solidFill>
                <a:srgbClr val="000000"/>
              </a:solidFill>
              <a:latin typeface="Monaco"/>
              <a:ea typeface="Monaco"/>
              <a:cs typeface="Monaco"/>
            </a:endParaRPr>
          </a:p>
          <a:p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			</a:t>
            </a:r>
            <a:r>
              <a:rPr lang="en-US" sz="1000" dirty="0">
                <a:solidFill>
                  <a:srgbClr val="777777"/>
                </a:solidFill>
                <a:latin typeface="Monaco"/>
                <a:ea typeface="Monaco"/>
                <a:cs typeface="Monaco"/>
              </a:rPr>
              <a:t>@Override</a:t>
            </a:r>
            <a:endParaRPr lang="en-US" sz="1000" dirty="0">
              <a:solidFill>
                <a:srgbClr val="000000"/>
              </a:solidFill>
              <a:latin typeface="Monaco"/>
              <a:ea typeface="Monaco"/>
              <a:cs typeface="Monaco"/>
            </a:endParaRPr>
          </a:p>
          <a:p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			</a:t>
            </a:r>
            <a:r>
              <a:rPr lang="en-US" sz="1000" dirty="0">
                <a:solidFill>
                  <a:srgbClr val="931968"/>
                </a:solidFill>
                <a:latin typeface="Monaco"/>
                <a:ea typeface="Monaco"/>
                <a:cs typeface="Monaco"/>
              </a:rPr>
              <a:t>public</a:t>
            </a:r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 </a:t>
            </a:r>
            <a:r>
              <a:rPr lang="en-US" sz="1000" dirty="0">
                <a:solidFill>
                  <a:srgbClr val="931968"/>
                </a:solidFill>
                <a:latin typeface="Monaco"/>
                <a:ea typeface="Monaco"/>
                <a:cs typeface="Monaco"/>
              </a:rPr>
              <a:t>void</a:t>
            </a:r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Monaco"/>
                <a:ea typeface="Monaco"/>
                <a:cs typeface="Monaco"/>
              </a:rPr>
              <a:t>onEvent</a:t>
            </a:r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(</a:t>
            </a:r>
            <a:r>
              <a:rPr lang="en-US" sz="1000" dirty="0" err="1">
                <a:solidFill>
                  <a:srgbClr val="000000"/>
                </a:solidFill>
                <a:latin typeface="Monaco"/>
                <a:ea typeface="Monaco"/>
                <a:cs typeface="Monaco"/>
              </a:rPr>
              <a:t>CodeFoundEvent</a:t>
            </a:r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 event) {</a:t>
            </a:r>
          </a:p>
          <a:p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			</a:t>
            </a:r>
            <a:r>
              <a:rPr lang="en-US" sz="1000" dirty="0" smtClean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	</a:t>
            </a:r>
            <a:r>
              <a:rPr lang="en-US" sz="1000" dirty="0" err="1" smtClean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session.publishEvent</a:t>
            </a:r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(</a:t>
            </a:r>
            <a:r>
              <a:rPr lang="en-US" sz="1000" dirty="0">
                <a:solidFill>
                  <a:srgbClr val="931968"/>
                </a:solidFill>
                <a:latin typeface="Monaco"/>
                <a:ea typeface="Monaco"/>
                <a:cs typeface="Monaco"/>
              </a:rPr>
              <a:t>new</a:t>
            </a:r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Monaco"/>
                <a:ea typeface="Monaco"/>
                <a:cs typeface="Monaco"/>
              </a:rPr>
              <a:t>ContentEvent</a:t>
            </a:r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(</a:t>
            </a:r>
            <a:r>
              <a:rPr lang="en-US" sz="1000" dirty="0" err="1">
                <a:solidFill>
                  <a:srgbClr val="000000"/>
                </a:solidFill>
                <a:latin typeface="Monaco"/>
                <a:ea typeface="Monaco"/>
                <a:cs typeface="Monaco"/>
              </a:rPr>
              <a:t>event.getType</a:t>
            </a:r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(),</a:t>
            </a:r>
          </a:p>
          <a:p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							</a:t>
            </a:r>
            <a:r>
              <a:rPr lang="en-US" sz="1000" dirty="0" err="1">
                <a:solidFill>
                  <a:srgbClr val="000000"/>
                </a:solidFill>
                <a:latin typeface="Monaco"/>
                <a:ea typeface="Monaco"/>
                <a:cs typeface="Monaco"/>
              </a:rPr>
              <a:t>event.getValue</a:t>
            </a:r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()));</a:t>
            </a:r>
          </a:p>
          <a:p>
            <a:r>
              <a:rPr lang="en-US" sz="1000" dirty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			</a:t>
            </a:r>
            <a:r>
              <a:rPr lang="en-US" sz="1000" dirty="0" smtClean="0">
                <a:solidFill>
                  <a:srgbClr val="000000"/>
                </a:solidFill>
                <a:latin typeface="Monaco"/>
                <a:ea typeface="Monaco"/>
                <a:cs typeface="Monaco"/>
              </a:rPr>
              <a:t>...</a:t>
            </a:r>
            <a:endParaRPr lang="en-US" sz="1000" dirty="0">
              <a:solidFill>
                <a:srgbClr val="000000"/>
              </a:solidFill>
              <a:latin typeface="Monaco"/>
              <a:ea typeface="Monaco"/>
              <a:cs typeface="Monaco"/>
            </a:endParaRPr>
          </a:p>
        </p:txBody>
      </p:sp>
      <p:sp>
        <p:nvSpPr>
          <p:cNvPr id="6" name="Cheurón 5"/>
          <p:cNvSpPr/>
          <p:nvPr/>
        </p:nvSpPr>
        <p:spPr>
          <a:xfrm>
            <a:off x="2968179" y="5434237"/>
            <a:ext cx="1224136" cy="432048"/>
          </a:xfrm>
          <a:prstGeom prst="chevron">
            <a:avLst>
              <a:gd name="adj" fmla="val 46690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ángulo 6"/>
          <p:cNvSpPr/>
          <p:nvPr/>
        </p:nvSpPr>
        <p:spPr bwMode="auto">
          <a:xfrm>
            <a:off x="1923227" y="5112058"/>
            <a:ext cx="1512168" cy="990600"/>
          </a:xfrm>
          <a:prstGeom prst="rect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heSansCorrespondence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983262" y="6032138"/>
            <a:ext cx="12987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err="1" smtClean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rPr>
              <a:t>PlayerEndpoint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rgbClr val="152B5A"/>
              </a:solidFill>
              <a:effectLst/>
              <a:uLnTx/>
              <a:uFillTx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371896" y="5415141"/>
            <a:ext cx="672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Media </a:t>
            </a:r>
          </a:p>
          <a:p>
            <a:pPr algn="ctr"/>
            <a:r>
              <a:rPr lang="en-US" sz="1200" dirty="0">
                <a:solidFill>
                  <a:srgbClr val="FFFFFF"/>
                </a:solidFill>
              </a:rPr>
              <a:t>Source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6185" y="5380288"/>
            <a:ext cx="556740" cy="556740"/>
          </a:xfrm>
          <a:prstGeom prst="rect">
            <a:avLst/>
          </a:prstGeom>
        </p:spPr>
      </p:pic>
      <p:sp>
        <p:nvSpPr>
          <p:cNvPr id="12" name="Cheurón 11"/>
          <p:cNvSpPr/>
          <p:nvPr/>
        </p:nvSpPr>
        <p:spPr>
          <a:xfrm>
            <a:off x="4674641" y="5500148"/>
            <a:ext cx="1910080" cy="873760"/>
          </a:xfrm>
          <a:prstGeom prst="chevron">
            <a:avLst>
              <a:gd name="adj" fmla="val 23174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5143906" y="6299774"/>
            <a:ext cx="891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</a:rPr>
              <a:t>ZBarFilter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4" name="Rectángulo 13"/>
          <p:cNvSpPr/>
          <p:nvPr/>
        </p:nvSpPr>
        <p:spPr>
          <a:xfrm rot="16200000">
            <a:off x="4791481" y="5804947"/>
            <a:ext cx="487680" cy="254000"/>
          </a:xfrm>
          <a:prstGeom prst="rect">
            <a:avLst/>
          </a:prstGeom>
          <a:solidFill>
            <a:sysClr val="windowText" lastClr="00000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Sink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ángulo 14"/>
          <p:cNvSpPr/>
          <p:nvPr/>
        </p:nvSpPr>
        <p:spPr>
          <a:xfrm rot="16200000">
            <a:off x="6050052" y="5804948"/>
            <a:ext cx="487680" cy="254000"/>
          </a:xfrm>
          <a:prstGeom prst="rect">
            <a:avLst/>
          </a:prstGeom>
          <a:solidFill>
            <a:sysClr val="windowText" lastClr="00000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SRC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6" name="Conector recto de flecha 15"/>
          <p:cNvCxnSpPr>
            <a:stCxn id="14" idx="2"/>
            <a:endCxn id="15" idx="0"/>
          </p:cNvCxnSpPr>
          <p:nvPr/>
        </p:nvCxnSpPr>
        <p:spPr>
          <a:xfrm>
            <a:off x="5162321" y="5931947"/>
            <a:ext cx="1004571" cy="1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headEnd type="none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704" y="5606167"/>
            <a:ext cx="696618" cy="696618"/>
          </a:xfrm>
          <a:prstGeom prst="rect">
            <a:avLst/>
          </a:prstGeom>
        </p:spPr>
      </p:pic>
      <p:cxnSp>
        <p:nvCxnSpPr>
          <p:cNvPr id="19" name="Conector angular 18"/>
          <p:cNvCxnSpPr>
            <a:stCxn id="14" idx="0"/>
            <a:endCxn id="6" idx="3"/>
          </p:cNvCxnSpPr>
          <p:nvPr/>
        </p:nvCxnSpPr>
        <p:spPr>
          <a:xfrm rot="10800000">
            <a:off x="4192315" y="5650261"/>
            <a:ext cx="716006" cy="281686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ector angular 22"/>
          <p:cNvCxnSpPr>
            <a:stCxn id="34" idx="2"/>
            <a:endCxn id="12" idx="0"/>
          </p:cNvCxnSpPr>
          <p:nvPr/>
        </p:nvCxnSpPr>
        <p:spPr>
          <a:xfrm rot="5400000">
            <a:off x="5875431" y="4267821"/>
            <a:ext cx="885334" cy="1579320"/>
          </a:xfrm>
          <a:prstGeom prst="bentConnector3">
            <a:avLst>
              <a:gd name="adj1" fmla="val 50000"/>
            </a:avLst>
          </a:prstGeom>
          <a:ln w="57150" cmpd="sng">
            <a:solidFill>
              <a:schemeClr val="accent3">
                <a:lumMod val="50000"/>
              </a:schemeClr>
            </a:solidFill>
            <a:headEnd type="triangle" w="lg" len="med"/>
            <a:tailEnd type="non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uadroTexto 33"/>
          <p:cNvSpPr txBox="1"/>
          <p:nvPr/>
        </p:nvSpPr>
        <p:spPr>
          <a:xfrm>
            <a:off x="6698425" y="4245482"/>
            <a:ext cx="818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Events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9" name="Marcador de número de diapositiva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CC61-D0E0-1E47-A593-12B433832458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139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/>
          <p:cNvSpPr/>
          <p:nvPr/>
        </p:nvSpPr>
        <p:spPr>
          <a:xfrm>
            <a:off x="0" y="3857477"/>
            <a:ext cx="9143999" cy="253027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magic of pipelines: Transparent media adaptation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8745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Agnostic media adaptor</a:t>
            </a:r>
          </a:p>
          <a:p>
            <a:pPr lvl="1"/>
            <a:r>
              <a:rPr lang="en-US" dirty="0" smtClean="0"/>
              <a:t>Acts every time a source is connected to a sink</a:t>
            </a:r>
          </a:p>
          <a:p>
            <a:pPr lvl="1"/>
            <a:r>
              <a:rPr lang="en-US" dirty="0" smtClean="0"/>
              <a:t>Adapts media formats as required by the involved media elements</a:t>
            </a:r>
          </a:p>
          <a:p>
            <a:pPr lvl="1"/>
            <a:r>
              <a:rPr lang="en-US" dirty="0" smtClean="0"/>
              <a:t>100% transparent for the application developer</a:t>
            </a:r>
          </a:p>
          <a:p>
            <a:pPr lvl="1"/>
            <a:endParaRPr lang="en-US" dirty="0"/>
          </a:p>
        </p:txBody>
      </p:sp>
      <p:sp>
        <p:nvSpPr>
          <p:cNvPr id="4" name="Cheurón 3"/>
          <p:cNvSpPr/>
          <p:nvPr/>
        </p:nvSpPr>
        <p:spPr>
          <a:xfrm>
            <a:off x="862331" y="5274348"/>
            <a:ext cx="1910080" cy="873760"/>
          </a:xfrm>
          <a:prstGeom prst="chevron">
            <a:avLst>
              <a:gd name="adj" fmla="val 23174"/>
            </a:avLst>
          </a:prstGeom>
          <a:solidFill>
            <a:srgbClr val="8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974091" y="4925336"/>
            <a:ext cx="1612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Media Element</a:t>
            </a:r>
            <a:endParaRPr lang="en-US" dirty="0"/>
          </a:p>
        </p:txBody>
      </p:sp>
      <p:sp>
        <p:nvSpPr>
          <p:cNvPr id="6" name="Rectángulo 5"/>
          <p:cNvSpPr/>
          <p:nvPr/>
        </p:nvSpPr>
        <p:spPr>
          <a:xfrm rot="16200000">
            <a:off x="979171" y="5579147"/>
            <a:ext cx="487680" cy="2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Sink</a:t>
            </a:r>
            <a:endParaRPr lang="en-US" sz="1200" dirty="0"/>
          </a:p>
        </p:txBody>
      </p:sp>
      <p:sp>
        <p:nvSpPr>
          <p:cNvPr id="7" name="Rectángulo 6"/>
          <p:cNvSpPr/>
          <p:nvPr/>
        </p:nvSpPr>
        <p:spPr>
          <a:xfrm rot="16200000">
            <a:off x="2237742" y="5579148"/>
            <a:ext cx="487680" cy="2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SRC</a:t>
            </a:r>
            <a:endParaRPr lang="en-US" sz="1200" dirty="0"/>
          </a:p>
        </p:txBody>
      </p:sp>
      <p:cxnSp>
        <p:nvCxnSpPr>
          <p:cNvPr id="8" name="Conector recto de flecha 7"/>
          <p:cNvCxnSpPr>
            <a:stCxn id="6" idx="2"/>
            <a:endCxn id="7" idx="0"/>
          </p:cNvCxnSpPr>
          <p:nvPr/>
        </p:nvCxnSpPr>
        <p:spPr>
          <a:xfrm>
            <a:off x="1350011" y="5706147"/>
            <a:ext cx="1004571" cy="1"/>
          </a:xfrm>
          <a:prstGeom prst="straightConnector1">
            <a:avLst/>
          </a:prstGeom>
          <a:ln w="57150" cmpd="sng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n 8" descr="BU005259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0811" y="5354377"/>
            <a:ext cx="751840" cy="671811"/>
          </a:xfrm>
          <a:prstGeom prst="rect">
            <a:avLst/>
          </a:prstGeom>
        </p:spPr>
      </p:pic>
      <p:sp>
        <p:nvSpPr>
          <p:cNvPr id="10" name="Cheurón 9"/>
          <p:cNvSpPr/>
          <p:nvPr/>
        </p:nvSpPr>
        <p:spPr>
          <a:xfrm>
            <a:off x="6259831" y="5278177"/>
            <a:ext cx="1910080" cy="873760"/>
          </a:xfrm>
          <a:prstGeom prst="chevron">
            <a:avLst>
              <a:gd name="adj" fmla="val 23174"/>
            </a:avLst>
          </a:prstGeom>
          <a:solidFill>
            <a:srgbClr val="8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371591" y="4929165"/>
            <a:ext cx="1612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Media Element</a:t>
            </a:r>
            <a:endParaRPr lang="en-US" dirty="0"/>
          </a:p>
        </p:txBody>
      </p:sp>
      <p:sp>
        <p:nvSpPr>
          <p:cNvPr id="12" name="Rectángulo 11"/>
          <p:cNvSpPr/>
          <p:nvPr/>
        </p:nvSpPr>
        <p:spPr>
          <a:xfrm rot="16200000">
            <a:off x="6376671" y="5582976"/>
            <a:ext cx="487680" cy="2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Sink</a:t>
            </a:r>
            <a:endParaRPr lang="en-US" sz="1200" dirty="0"/>
          </a:p>
        </p:txBody>
      </p:sp>
      <p:sp>
        <p:nvSpPr>
          <p:cNvPr id="13" name="Rectángulo 12"/>
          <p:cNvSpPr/>
          <p:nvPr/>
        </p:nvSpPr>
        <p:spPr>
          <a:xfrm rot="16200000">
            <a:off x="7635242" y="5582977"/>
            <a:ext cx="487680" cy="25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SRC</a:t>
            </a:r>
            <a:endParaRPr lang="en-US" sz="1200" dirty="0"/>
          </a:p>
        </p:txBody>
      </p:sp>
      <p:cxnSp>
        <p:nvCxnSpPr>
          <p:cNvPr id="14" name="Conector recto de flecha 13"/>
          <p:cNvCxnSpPr>
            <a:stCxn id="12" idx="2"/>
            <a:endCxn id="13" idx="0"/>
          </p:cNvCxnSpPr>
          <p:nvPr/>
        </p:nvCxnSpPr>
        <p:spPr>
          <a:xfrm>
            <a:off x="6747511" y="5709976"/>
            <a:ext cx="1004571" cy="1"/>
          </a:xfrm>
          <a:prstGeom prst="straightConnector1">
            <a:avLst/>
          </a:prstGeom>
          <a:ln w="57150" cmpd="sng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Imagen 14" descr="BU005259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8311" y="5358206"/>
            <a:ext cx="751840" cy="671811"/>
          </a:xfrm>
          <a:prstGeom prst="rect">
            <a:avLst/>
          </a:prstGeom>
        </p:spPr>
      </p:pic>
      <p:cxnSp>
        <p:nvCxnSpPr>
          <p:cNvPr id="16" name="Conector recto de flecha 15"/>
          <p:cNvCxnSpPr>
            <a:stCxn id="18" idx="3"/>
            <a:endCxn id="12" idx="0"/>
          </p:cNvCxnSpPr>
          <p:nvPr/>
        </p:nvCxnSpPr>
        <p:spPr>
          <a:xfrm flipV="1">
            <a:off x="5673798" y="5709976"/>
            <a:ext cx="819713" cy="13377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Llamada con línea 3 (barra de énfasis) 16"/>
          <p:cNvSpPr/>
          <p:nvPr/>
        </p:nvSpPr>
        <p:spPr>
          <a:xfrm>
            <a:off x="3324864" y="3857476"/>
            <a:ext cx="2198369" cy="1173737"/>
          </a:xfrm>
          <a:prstGeom prst="accentCallout3">
            <a:avLst>
              <a:gd name="adj1" fmla="val 17668"/>
              <a:gd name="adj2" fmla="val -4290"/>
              <a:gd name="adj3" fmla="val 18750"/>
              <a:gd name="adj4" fmla="val -16667"/>
              <a:gd name="adj5" fmla="val 106774"/>
              <a:gd name="adj6" fmla="val -15681"/>
              <a:gd name="adj7" fmla="val 159029"/>
              <a:gd name="adj8" fmla="val 46343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An agnostic media adaptor is “hidden” behind every connection making compatible element formats transparently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5670551" y="5428888"/>
            <a:ext cx="6148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H.264</a:t>
            </a:r>
            <a:endParaRPr lang="en-US" sz="1400" dirty="0"/>
          </a:p>
        </p:txBody>
      </p:sp>
      <p:sp>
        <p:nvSpPr>
          <p:cNvPr id="20" name="CuadroTexto 19"/>
          <p:cNvSpPr txBox="1"/>
          <p:nvPr/>
        </p:nvSpPr>
        <p:spPr>
          <a:xfrm>
            <a:off x="2867288" y="5423807"/>
            <a:ext cx="4702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VP8</a:t>
            </a:r>
            <a:endParaRPr lang="en-US" sz="1400" dirty="0"/>
          </a:p>
        </p:txBody>
      </p:sp>
      <p:sp>
        <p:nvSpPr>
          <p:cNvPr id="18" name="Cheurón 17"/>
          <p:cNvSpPr/>
          <p:nvPr/>
        </p:nvSpPr>
        <p:spPr>
          <a:xfrm>
            <a:off x="3391611" y="5475684"/>
            <a:ext cx="2282187" cy="495338"/>
          </a:xfrm>
          <a:prstGeom prst="chevron">
            <a:avLst>
              <a:gd name="adj" fmla="val 79580"/>
            </a:avLst>
          </a:prstGeom>
          <a:solidFill>
            <a:srgbClr val="800000">
              <a:alpha val="45000"/>
            </a:srgb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2" name="Conector recto de flecha 21"/>
          <p:cNvCxnSpPr>
            <a:endCxn id="18" idx="1"/>
          </p:cNvCxnSpPr>
          <p:nvPr/>
        </p:nvCxnSpPr>
        <p:spPr>
          <a:xfrm flipV="1">
            <a:off x="2743764" y="5723353"/>
            <a:ext cx="1042037" cy="8231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Marcador de número de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CC61-D0E0-1E47-A593-12B433832458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463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tángulo 111"/>
          <p:cNvSpPr/>
          <p:nvPr/>
        </p:nvSpPr>
        <p:spPr>
          <a:xfrm>
            <a:off x="0" y="1172308"/>
            <a:ext cx="9143999" cy="568569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Agrupar 56"/>
          <p:cNvGrpSpPr/>
          <p:nvPr/>
        </p:nvGrpSpPr>
        <p:grpSpPr>
          <a:xfrm>
            <a:off x="6555154" y="1764919"/>
            <a:ext cx="1224136" cy="461665"/>
            <a:chOff x="6072984" y="3606276"/>
            <a:chExt cx="1224136" cy="461665"/>
          </a:xfrm>
        </p:grpSpPr>
        <p:sp>
          <p:nvSpPr>
            <p:cNvPr id="58" name="Cheurón 57"/>
            <p:cNvSpPr/>
            <p:nvPr/>
          </p:nvSpPr>
          <p:spPr>
            <a:xfrm>
              <a:off x="6072984" y="3628514"/>
              <a:ext cx="1224136" cy="432048"/>
            </a:xfrm>
            <a:prstGeom prst="chevron">
              <a:avLst>
                <a:gd name="adj" fmla="val 46690"/>
              </a:avLst>
            </a:prstGeom>
            <a:solidFill>
              <a:srgbClr val="8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CuadroTexto 58"/>
            <p:cNvSpPr txBox="1"/>
            <p:nvPr/>
          </p:nvSpPr>
          <p:spPr>
            <a:xfrm>
              <a:off x="6236287" y="3606276"/>
              <a:ext cx="6762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FFFFFF"/>
                  </a:solidFill>
                </a:rPr>
                <a:t>Media</a:t>
              </a:r>
            </a:p>
            <a:p>
              <a:pPr algn="ctr"/>
              <a:r>
                <a:rPr lang="en-US" sz="1200" dirty="0" smtClean="0">
                  <a:solidFill>
                    <a:srgbClr val="FFFFFF"/>
                  </a:solidFill>
                </a:rPr>
                <a:t>Sink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887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</a:t>
            </a:r>
            <a:r>
              <a:rPr lang="en-US" dirty="0" smtClean="0"/>
              <a:t>omplex examples: Heterogeneous group </a:t>
            </a:r>
            <a:r>
              <a:rPr lang="en-US" dirty="0"/>
              <a:t>c</a:t>
            </a:r>
            <a:r>
              <a:rPr lang="en-US" dirty="0" smtClean="0"/>
              <a:t>ommunications</a:t>
            </a:r>
            <a:endParaRPr lang="en-US" dirty="0"/>
          </a:p>
        </p:txBody>
      </p:sp>
      <p:sp>
        <p:nvSpPr>
          <p:cNvPr id="5" name="Heptágono 4"/>
          <p:cNvSpPr/>
          <p:nvPr/>
        </p:nvSpPr>
        <p:spPr>
          <a:xfrm>
            <a:off x="4266356" y="2952938"/>
            <a:ext cx="1346200" cy="1286848"/>
          </a:xfrm>
          <a:prstGeom prst="heptagon">
            <a:avLst/>
          </a:prstGeom>
          <a:solidFill>
            <a:srgbClr val="8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0" name="Conector angular 9"/>
          <p:cNvCxnSpPr>
            <a:stCxn id="5" idx="4"/>
            <a:endCxn id="37" idx="3"/>
          </p:cNvCxnSpPr>
          <p:nvPr/>
        </p:nvCxnSpPr>
        <p:spPr>
          <a:xfrm rot="10800000">
            <a:off x="3097351" y="3482461"/>
            <a:ext cx="1169003" cy="29805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ector angular 10"/>
          <p:cNvCxnSpPr>
            <a:stCxn id="5" idx="6"/>
          </p:cNvCxnSpPr>
          <p:nvPr/>
        </p:nvCxnSpPr>
        <p:spPr>
          <a:xfrm rot="16200000" flipV="1">
            <a:off x="3315508" y="1328989"/>
            <a:ext cx="1157673" cy="2090225"/>
          </a:xfrm>
          <a:prstGeom prst="bentConnector2">
            <a:avLst/>
          </a:prstGeom>
          <a:ln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heurón 24"/>
          <p:cNvSpPr/>
          <p:nvPr/>
        </p:nvSpPr>
        <p:spPr>
          <a:xfrm>
            <a:off x="1873214" y="1589631"/>
            <a:ext cx="1224136" cy="432048"/>
          </a:xfrm>
          <a:prstGeom prst="chevron">
            <a:avLst>
              <a:gd name="adj" fmla="val 46690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Cheurón 25"/>
          <p:cNvSpPr/>
          <p:nvPr/>
        </p:nvSpPr>
        <p:spPr>
          <a:xfrm rot="10800000">
            <a:off x="1873214" y="2365130"/>
            <a:ext cx="1224136" cy="432048"/>
          </a:xfrm>
          <a:prstGeom prst="chevron">
            <a:avLst>
              <a:gd name="adj" fmla="val 49042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ángulo 26"/>
          <p:cNvSpPr/>
          <p:nvPr/>
        </p:nvSpPr>
        <p:spPr bwMode="auto">
          <a:xfrm>
            <a:off x="679656" y="1458643"/>
            <a:ext cx="1512168" cy="1368152"/>
          </a:xfrm>
          <a:prstGeom prst="rect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heSansCorrespondence" pitchFamily="34" charset="0"/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2229186" y="1570535"/>
            <a:ext cx="672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Media </a:t>
            </a:r>
          </a:p>
          <a:p>
            <a:pPr algn="ctr"/>
            <a:r>
              <a:rPr lang="en-US" sz="1200" dirty="0">
                <a:solidFill>
                  <a:srgbClr val="FFFFFF"/>
                </a:solidFill>
              </a:rPr>
              <a:t>Source</a:t>
            </a:r>
          </a:p>
        </p:txBody>
      </p:sp>
      <p:sp>
        <p:nvSpPr>
          <p:cNvPr id="29" name="CuadroTexto 28"/>
          <p:cNvSpPr txBox="1"/>
          <p:nvPr/>
        </p:nvSpPr>
        <p:spPr>
          <a:xfrm>
            <a:off x="2269092" y="2346034"/>
            <a:ext cx="603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Media </a:t>
            </a:r>
          </a:p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Sink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649568" y="2754043"/>
            <a:ext cx="14225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err="1" smtClean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rPr>
              <a:t>WebRtcEndpoint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rgbClr val="152B5A"/>
              </a:solidFill>
              <a:effectLst/>
              <a:uLnTx/>
              <a:uFillTx/>
            </a:endParaRPr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847" y="1813764"/>
            <a:ext cx="860367" cy="602257"/>
          </a:xfrm>
          <a:prstGeom prst="rect">
            <a:avLst/>
          </a:prstGeom>
        </p:spPr>
      </p:pic>
      <p:sp>
        <p:nvSpPr>
          <p:cNvPr id="37" name="Cheurón 36"/>
          <p:cNvSpPr/>
          <p:nvPr/>
        </p:nvSpPr>
        <p:spPr>
          <a:xfrm>
            <a:off x="1873214" y="3266437"/>
            <a:ext cx="1224136" cy="432048"/>
          </a:xfrm>
          <a:prstGeom prst="chevron">
            <a:avLst>
              <a:gd name="adj" fmla="val 46690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Cheurón 37"/>
          <p:cNvSpPr/>
          <p:nvPr/>
        </p:nvSpPr>
        <p:spPr>
          <a:xfrm rot="10800000">
            <a:off x="1873214" y="4041936"/>
            <a:ext cx="1224136" cy="432048"/>
          </a:xfrm>
          <a:prstGeom prst="chevron">
            <a:avLst>
              <a:gd name="adj" fmla="val 49042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ectángulo 38"/>
          <p:cNvSpPr/>
          <p:nvPr/>
        </p:nvSpPr>
        <p:spPr bwMode="auto">
          <a:xfrm>
            <a:off x="679656" y="3135449"/>
            <a:ext cx="1512168" cy="1368152"/>
          </a:xfrm>
          <a:prstGeom prst="rect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heSansCorrespondence" pitchFamily="34" charset="0"/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2229186" y="3247341"/>
            <a:ext cx="672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Media </a:t>
            </a:r>
          </a:p>
          <a:p>
            <a:pPr algn="ctr"/>
            <a:r>
              <a:rPr lang="en-US" sz="1200" dirty="0">
                <a:solidFill>
                  <a:srgbClr val="FFFFFF"/>
                </a:solidFill>
              </a:rPr>
              <a:t>Source</a:t>
            </a:r>
          </a:p>
        </p:txBody>
      </p:sp>
      <p:sp>
        <p:nvSpPr>
          <p:cNvPr id="41" name="CuadroTexto 40"/>
          <p:cNvSpPr txBox="1"/>
          <p:nvPr/>
        </p:nvSpPr>
        <p:spPr>
          <a:xfrm>
            <a:off x="2269092" y="4022840"/>
            <a:ext cx="603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Media </a:t>
            </a:r>
          </a:p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Sink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649568" y="4430849"/>
            <a:ext cx="14225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err="1" smtClean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rPr>
              <a:t>WebRtcEndpoint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rgbClr val="152B5A"/>
              </a:solidFill>
              <a:effectLst/>
              <a:uLnTx/>
              <a:uFillTx/>
            </a:endParaRPr>
          </a:p>
        </p:txBody>
      </p:sp>
      <p:pic>
        <p:nvPicPr>
          <p:cNvPr id="43" name="Imagen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847" y="3490570"/>
            <a:ext cx="860367" cy="602257"/>
          </a:xfrm>
          <a:prstGeom prst="rect">
            <a:avLst/>
          </a:prstGeom>
        </p:spPr>
      </p:pic>
      <p:sp>
        <p:nvSpPr>
          <p:cNvPr id="44" name="Cheurón 43"/>
          <p:cNvSpPr/>
          <p:nvPr/>
        </p:nvSpPr>
        <p:spPr>
          <a:xfrm>
            <a:off x="1849552" y="4931024"/>
            <a:ext cx="1224136" cy="432048"/>
          </a:xfrm>
          <a:prstGeom prst="chevron">
            <a:avLst>
              <a:gd name="adj" fmla="val 46690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Cheurón 44"/>
          <p:cNvSpPr/>
          <p:nvPr/>
        </p:nvSpPr>
        <p:spPr>
          <a:xfrm rot="10800000">
            <a:off x="1849552" y="5706523"/>
            <a:ext cx="1224136" cy="432048"/>
          </a:xfrm>
          <a:prstGeom prst="chevron">
            <a:avLst>
              <a:gd name="adj" fmla="val 49042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ángulo 45"/>
          <p:cNvSpPr/>
          <p:nvPr/>
        </p:nvSpPr>
        <p:spPr bwMode="auto">
          <a:xfrm>
            <a:off x="655994" y="4800036"/>
            <a:ext cx="1512168" cy="1368152"/>
          </a:xfrm>
          <a:prstGeom prst="rect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heSansCorrespondence" pitchFamily="34" charset="0"/>
            </a:endParaRPr>
          </a:p>
        </p:txBody>
      </p:sp>
      <p:sp>
        <p:nvSpPr>
          <p:cNvPr id="47" name="CuadroTexto 46"/>
          <p:cNvSpPr txBox="1"/>
          <p:nvPr/>
        </p:nvSpPr>
        <p:spPr>
          <a:xfrm>
            <a:off x="2205524" y="4911928"/>
            <a:ext cx="672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Media </a:t>
            </a:r>
          </a:p>
          <a:p>
            <a:pPr algn="ctr"/>
            <a:r>
              <a:rPr lang="en-US" sz="1200" dirty="0">
                <a:solidFill>
                  <a:srgbClr val="FFFFFF"/>
                </a:solidFill>
              </a:rPr>
              <a:t>Source</a:t>
            </a:r>
          </a:p>
        </p:txBody>
      </p:sp>
      <p:sp>
        <p:nvSpPr>
          <p:cNvPr id="48" name="CuadroTexto 47"/>
          <p:cNvSpPr txBox="1"/>
          <p:nvPr/>
        </p:nvSpPr>
        <p:spPr>
          <a:xfrm>
            <a:off x="2245430" y="5687427"/>
            <a:ext cx="603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Media </a:t>
            </a:r>
          </a:p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Sink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49" name="CuadroTexto 48"/>
          <p:cNvSpPr txBox="1"/>
          <p:nvPr/>
        </p:nvSpPr>
        <p:spPr>
          <a:xfrm>
            <a:off x="824458" y="6087147"/>
            <a:ext cx="1097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err="1" smtClean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rPr>
              <a:t>RtpEndpoint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rgbClr val="152B5A"/>
              </a:solidFill>
              <a:effectLst/>
              <a:uLnTx/>
              <a:uFillTx/>
            </a:endParaRPr>
          </a:p>
        </p:txBody>
      </p:sp>
      <p:cxnSp>
        <p:nvCxnSpPr>
          <p:cNvPr id="66" name="Conector angular 65"/>
          <p:cNvCxnSpPr>
            <a:stCxn id="69" idx="1"/>
            <a:endCxn id="44" idx="3"/>
          </p:cNvCxnSpPr>
          <p:nvPr/>
        </p:nvCxnSpPr>
        <p:spPr>
          <a:xfrm rot="10800000">
            <a:off x="3073689" y="5147049"/>
            <a:ext cx="1058771" cy="82222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ector angular 72"/>
          <p:cNvCxnSpPr>
            <a:stCxn id="5" idx="5"/>
            <a:endCxn id="26" idx="1"/>
          </p:cNvCxnSpPr>
          <p:nvPr/>
        </p:nvCxnSpPr>
        <p:spPr>
          <a:xfrm rot="10800000">
            <a:off x="2885465" y="2581155"/>
            <a:ext cx="1514206" cy="62666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non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ector angular 76"/>
          <p:cNvCxnSpPr>
            <a:stCxn id="5" idx="3"/>
            <a:endCxn id="41" idx="3"/>
          </p:cNvCxnSpPr>
          <p:nvPr/>
        </p:nvCxnSpPr>
        <p:spPr>
          <a:xfrm rot="5400000">
            <a:off x="3749457" y="3363230"/>
            <a:ext cx="13880" cy="1767007"/>
          </a:xfrm>
          <a:prstGeom prst="bentConnector2">
            <a:avLst/>
          </a:prstGeom>
          <a:ln>
            <a:solidFill>
              <a:schemeClr val="tx1"/>
            </a:solidFill>
            <a:headEnd type="non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Agrupar 2"/>
          <p:cNvGrpSpPr/>
          <p:nvPr/>
        </p:nvGrpSpPr>
        <p:grpSpPr>
          <a:xfrm>
            <a:off x="7340834" y="1458643"/>
            <a:ext cx="1531074" cy="1222177"/>
            <a:chOff x="5593650" y="1371218"/>
            <a:chExt cx="1531074" cy="1222177"/>
          </a:xfrm>
        </p:grpSpPr>
        <p:sp>
          <p:nvSpPr>
            <p:cNvPr id="84" name="Rectángulo 83"/>
            <p:cNvSpPr/>
            <p:nvPr/>
          </p:nvSpPr>
          <p:spPr bwMode="auto">
            <a:xfrm>
              <a:off x="5612556" y="1371218"/>
              <a:ext cx="1512168" cy="990600"/>
            </a:xfrm>
            <a:prstGeom prst="rect">
              <a:avLst/>
            </a:prstGeom>
            <a:solidFill>
              <a:srgbClr val="800000"/>
            </a:solidFill>
            <a:ln>
              <a:headEnd type="none" w="med" len="med"/>
              <a:tailEnd type="none" w="med" len="med"/>
            </a:ln>
            <a:extLst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eSansCorrespondence" pitchFamily="34" charset="0"/>
              </a:endParaRPr>
            </a:p>
          </p:txBody>
        </p:sp>
        <p:sp>
          <p:nvSpPr>
            <p:cNvPr id="86" name="CuadroTexto 85"/>
            <p:cNvSpPr txBox="1"/>
            <p:nvPr/>
          </p:nvSpPr>
          <p:spPr>
            <a:xfrm>
              <a:off x="5593650" y="2285618"/>
              <a:ext cx="15119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152B5A"/>
                  </a:solidFill>
                  <a:effectLst/>
                  <a:uLnTx/>
                  <a:uFillTx/>
                </a:rPr>
                <a:t>RecorderEndpoint</a:t>
              </a:r>
              <a:endPara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endParaRPr>
            </a:p>
          </p:txBody>
        </p:sp>
        <p:pic>
          <p:nvPicPr>
            <p:cNvPr id="87" name="Imagen 8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57998" y="1435632"/>
              <a:ext cx="954830" cy="954830"/>
            </a:xfrm>
            <a:prstGeom prst="rect">
              <a:avLst/>
            </a:prstGeom>
          </p:spPr>
        </p:pic>
      </p:grpSp>
      <p:cxnSp>
        <p:nvCxnSpPr>
          <p:cNvPr id="88" name="Conector angular 87"/>
          <p:cNvCxnSpPr>
            <a:stCxn id="59" idx="1"/>
            <a:endCxn id="5" idx="0"/>
          </p:cNvCxnSpPr>
          <p:nvPr/>
        </p:nvCxnSpPr>
        <p:spPr>
          <a:xfrm rot="10800000" flipV="1">
            <a:off x="5479241" y="1995751"/>
            <a:ext cx="1239216" cy="1212063"/>
          </a:xfrm>
          <a:prstGeom prst="bentConnector3">
            <a:avLst>
              <a:gd name="adj1" fmla="val 26350"/>
            </a:avLst>
          </a:prstGeom>
          <a:ln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8" name="Agrupar 67"/>
          <p:cNvGrpSpPr/>
          <p:nvPr/>
        </p:nvGrpSpPr>
        <p:grpSpPr>
          <a:xfrm>
            <a:off x="3929974" y="5254021"/>
            <a:ext cx="1910080" cy="1152128"/>
            <a:chOff x="1029162" y="4126976"/>
            <a:chExt cx="1910080" cy="1152128"/>
          </a:xfrm>
        </p:grpSpPr>
        <p:sp>
          <p:nvSpPr>
            <p:cNvPr id="69" name="Cheurón 68"/>
            <p:cNvSpPr/>
            <p:nvPr/>
          </p:nvSpPr>
          <p:spPr>
            <a:xfrm>
              <a:off x="1029162" y="4405344"/>
              <a:ext cx="1910080" cy="873760"/>
            </a:xfrm>
            <a:prstGeom prst="chevron">
              <a:avLst>
                <a:gd name="adj" fmla="val 23174"/>
              </a:avLst>
            </a:prstGeom>
            <a:solidFill>
              <a:srgbClr val="8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CuadroTexto 69"/>
            <p:cNvSpPr txBox="1"/>
            <p:nvPr/>
          </p:nvSpPr>
          <p:spPr>
            <a:xfrm>
              <a:off x="1635193" y="4126976"/>
              <a:ext cx="6269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</a:rPr>
                <a:t>Filter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Rectángulo 70"/>
            <p:cNvSpPr/>
            <p:nvPr/>
          </p:nvSpPr>
          <p:spPr>
            <a:xfrm rot="16200000">
              <a:off x="1146002" y="4710143"/>
              <a:ext cx="487680" cy="254000"/>
            </a:xfrm>
            <a:prstGeom prst="rect">
              <a:avLst/>
            </a:prstGeom>
            <a:solidFill>
              <a:sysClr val="windowText" lastClr="00000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Sink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Rectángulo 71"/>
            <p:cNvSpPr/>
            <p:nvPr/>
          </p:nvSpPr>
          <p:spPr>
            <a:xfrm rot="16200000">
              <a:off x="2404573" y="4710144"/>
              <a:ext cx="487680" cy="254000"/>
            </a:xfrm>
            <a:prstGeom prst="rect">
              <a:avLst/>
            </a:prstGeom>
            <a:solidFill>
              <a:sysClr val="windowText" lastClr="00000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SRC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4" name="Conector recto de flecha 73"/>
            <p:cNvCxnSpPr>
              <a:stCxn id="71" idx="2"/>
              <a:endCxn id="72" idx="0"/>
            </p:cNvCxnSpPr>
            <p:nvPr/>
          </p:nvCxnSpPr>
          <p:spPr>
            <a:xfrm>
              <a:off x="1516842" y="4837143"/>
              <a:ext cx="1004571" cy="1"/>
            </a:xfrm>
            <a:prstGeom prst="straightConnector1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headEnd type="none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pic>
          <p:nvPicPr>
            <p:cNvPr id="75" name="Imagen 74" descr="BU005259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67642" y="4485373"/>
              <a:ext cx="751840" cy="671811"/>
            </a:xfrm>
            <a:prstGeom prst="rect">
              <a:avLst/>
            </a:prstGeom>
          </p:spPr>
        </p:pic>
      </p:grpSp>
      <p:cxnSp>
        <p:nvCxnSpPr>
          <p:cNvPr id="76" name="Conector angular 75"/>
          <p:cNvCxnSpPr>
            <a:stCxn id="5" idx="2"/>
            <a:endCxn id="69" idx="3"/>
          </p:cNvCxnSpPr>
          <p:nvPr/>
        </p:nvCxnSpPr>
        <p:spPr>
          <a:xfrm rot="16200000" flipH="1">
            <a:off x="4674795" y="4804010"/>
            <a:ext cx="1729476" cy="601042"/>
          </a:xfrm>
          <a:prstGeom prst="bentConnector4">
            <a:avLst>
              <a:gd name="adj1" fmla="val 37370"/>
              <a:gd name="adj2" fmla="val 118529"/>
            </a:avLst>
          </a:prstGeom>
          <a:ln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CuadroTexto 89"/>
          <p:cNvSpPr txBox="1"/>
          <p:nvPr/>
        </p:nvSpPr>
        <p:spPr>
          <a:xfrm>
            <a:off x="4587289" y="3945390"/>
            <a:ext cx="747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Mixer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97" name="Imagen 9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7745" y="3259416"/>
            <a:ext cx="782962" cy="782962"/>
          </a:xfrm>
          <a:prstGeom prst="rect">
            <a:avLst/>
          </a:prstGeom>
        </p:spPr>
      </p:pic>
      <p:pic>
        <p:nvPicPr>
          <p:cNvPr id="63" name="Imagen 6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154" y="5103556"/>
            <a:ext cx="1113692" cy="839724"/>
          </a:xfrm>
          <a:prstGeom prst="rect">
            <a:avLst/>
          </a:prstGeom>
        </p:spPr>
      </p:pic>
      <p:sp>
        <p:nvSpPr>
          <p:cNvPr id="64" name="Marcador de número de diapositiva 6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CC61-D0E0-1E47-A593-12B433832458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416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tángulo 111"/>
          <p:cNvSpPr/>
          <p:nvPr/>
        </p:nvSpPr>
        <p:spPr>
          <a:xfrm>
            <a:off x="0" y="1172308"/>
            <a:ext cx="9143999" cy="568569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Agrupar 13"/>
          <p:cNvGrpSpPr/>
          <p:nvPr/>
        </p:nvGrpSpPr>
        <p:grpSpPr>
          <a:xfrm>
            <a:off x="6689690" y="3247169"/>
            <a:ext cx="1224136" cy="461665"/>
            <a:chOff x="6072984" y="3606276"/>
            <a:chExt cx="1224136" cy="461665"/>
          </a:xfrm>
        </p:grpSpPr>
        <p:sp>
          <p:nvSpPr>
            <p:cNvPr id="100" name="Cheurón 99"/>
            <p:cNvSpPr/>
            <p:nvPr/>
          </p:nvSpPr>
          <p:spPr>
            <a:xfrm>
              <a:off x="6072984" y="3628514"/>
              <a:ext cx="1224136" cy="432048"/>
            </a:xfrm>
            <a:prstGeom prst="chevron">
              <a:avLst>
                <a:gd name="adj" fmla="val 46690"/>
              </a:avLst>
            </a:prstGeom>
            <a:solidFill>
              <a:srgbClr val="8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3" name="CuadroTexto 92"/>
            <p:cNvSpPr txBox="1"/>
            <p:nvPr/>
          </p:nvSpPr>
          <p:spPr>
            <a:xfrm>
              <a:off x="6236287" y="3606276"/>
              <a:ext cx="6762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FFFFFF"/>
                  </a:solidFill>
                </a:rPr>
                <a:t>Media</a:t>
              </a:r>
            </a:p>
            <a:p>
              <a:pPr algn="ctr"/>
              <a:r>
                <a:rPr lang="en-US" sz="1200" dirty="0" smtClean="0">
                  <a:solidFill>
                    <a:srgbClr val="FFFFFF"/>
                  </a:solidFill>
                </a:rPr>
                <a:t>Sink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7" name="Agrupar 56"/>
          <p:cNvGrpSpPr/>
          <p:nvPr/>
        </p:nvGrpSpPr>
        <p:grpSpPr>
          <a:xfrm>
            <a:off x="6555154" y="1764919"/>
            <a:ext cx="1224136" cy="461665"/>
            <a:chOff x="6072984" y="3606276"/>
            <a:chExt cx="1224136" cy="461665"/>
          </a:xfrm>
        </p:grpSpPr>
        <p:sp>
          <p:nvSpPr>
            <p:cNvPr id="58" name="Cheurón 57"/>
            <p:cNvSpPr/>
            <p:nvPr/>
          </p:nvSpPr>
          <p:spPr>
            <a:xfrm>
              <a:off x="6072984" y="3628514"/>
              <a:ext cx="1224136" cy="432048"/>
            </a:xfrm>
            <a:prstGeom prst="chevron">
              <a:avLst>
                <a:gd name="adj" fmla="val 46690"/>
              </a:avLst>
            </a:prstGeom>
            <a:solidFill>
              <a:srgbClr val="8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CuadroTexto 58"/>
            <p:cNvSpPr txBox="1"/>
            <p:nvPr/>
          </p:nvSpPr>
          <p:spPr>
            <a:xfrm>
              <a:off x="6236287" y="3606276"/>
              <a:ext cx="6762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FFFFFF"/>
                  </a:solidFill>
                </a:rPr>
                <a:t>Media</a:t>
              </a:r>
            </a:p>
            <a:p>
              <a:pPr algn="ctr"/>
              <a:r>
                <a:rPr lang="en-US" sz="1200" dirty="0" smtClean="0">
                  <a:solidFill>
                    <a:srgbClr val="FFFFFF"/>
                  </a:solidFill>
                </a:rPr>
                <a:t>Sink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Complex examples: WebRTC to HTTP</a:t>
            </a:r>
            <a:endParaRPr lang="en-US" dirty="0"/>
          </a:p>
        </p:txBody>
      </p:sp>
      <p:cxnSp>
        <p:nvCxnSpPr>
          <p:cNvPr id="11" name="Conector angular 10"/>
          <p:cNvCxnSpPr>
            <a:stCxn id="93" idx="1"/>
          </p:cNvCxnSpPr>
          <p:nvPr/>
        </p:nvCxnSpPr>
        <p:spPr>
          <a:xfrm rot="10800000">
            <a:off x="2849233" y="1795266"/>
            <a:ext cx="4003760" cy="1682736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7694405" y="2713641"/>
            <a:ext cx="747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Mixer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5" name="Cheurón 24"/>
          <p:cNvSpPr/>
          <p:nvPr/>
        </p:nvSpPr>
        <p:spPr>
          <a:xfrm>
            <a:off x="1873214" y="1589631"/>
            <a:ext cx="1224136" cy="432048"/>
          </a:xfrm>
          <a:prstGeom prst="chevron">
            <a:avLst>
              <a:gd name="adj" fmla="val 46690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Cheurón 25"/>
          <p:cNvSpPr/>
          <p:nvPr/>
        </p:nvSpPr>
        <p:spPr>
          <a:xfrm rot="10800000">
            <a:off x="1873214" y="2365130"/>
            <a:ext cx="1224136" cy="432048"/>
          </a:xfrm>
          <a:prstGeom prst="chevron">
            <a:avLst>
              <a:gd name="adj" fmla="val 49042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ángulo 26"/>
          <p:cNvSpPr/>
          <p:nvPr/>
        </p:nvSpPr>
        <p:spPr bwMode="auto">
          <a:xfrm>
            <a:off x="679656" y="1458643"/>
            <a:ext cx="1512168" cy="1368152"/>
          </a:xfrm>
          <a:prstGeom prst="rect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heSansCorrespondence" pitchFamily="34" charset="0"/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2229186" y="1570535"/>
            <a:ext cx="672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Media </a:t>
            </a:r>
          </a:p>
          <a:p>
            <a:pPr algn="ctr"/>
            <a:r>
              <a:rPr lang="en-US" sz="1200" dirty="0">
                <a:solidFill>
                  <a:srgbClr val="FFFFFF"/>
                </a:solidFill>
              </a:rPr>
              <a:t>Source</a:t>
            </a:r>
          </a:p>
        </p:txBody>
      </p:sp>
      <p:sp>
        <p:nvSpPr>
          <p:cNvPr id="29" name="CuadroTexto 28"/>
          <p:cNvSpPr txBox="1"/>
          <p:nvPr/>
        </p:nvSpPr>
        <p:spPr>
          <a:xfrm>
            <a:off x="2269092" y="2346034"/>
            <a:ext cx="603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Media </a:t>
            </a:r>
          </a:p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Sink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649568" y="2754043"/>
            <a:ext cx="14225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err="1" smtClean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rPr>
              <a:t>WebRtcEndpoint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rgbClr val="152B5A"/>
              </a:solidFill>
              <a:effectLst/>
              <a:uLnTx/>
              <a:uFillTx/>
            </a:endParaRPr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847" y="1813764"/>
            <a:ext cx="860367" cy="602257"/>
          </a:xfrm>
          <a:prstGeom prst="rect">
            <a:avLst/>
          </a:prstGeom>
        </p:spPr>
      </p:pic>
      <p:grpSp>
        <p:nvGrpSpPr>
          <p:cNvPr id="3" name="Agrupar 2"/>
          <p:cNvGrpSpPr/>
          <p:nvPr/>
        </p:nvGrpSpPr>
        <p:grpSpPr>
          <a:xfrm>
            <a:off x="7340834" y="1458643"/>
            <a:ext cx="1531074" cy="1222177"/>
            <a:chOff x="5593650" y="1371218"/>
            <a:chExt cx="1531074" cy="1222177"/>
          </a:xfrm>
        </p:grpSpPr>
        <p:sp>
          <p:nvSpPr>
            <p:cNvPr id="84" name="Rectángulo 83"/>
            <p:cNvSpPr/>
            <p:nvPr/>
          </p:nvSpPr>
          <p:spPr bwMode="auto">
            <a:xfrm>
              <a:off x="5612556" y="1371218"/>
              <a:ext cx="1512168" cy="990600"/>
            </a:xfrm>
            <a:prstGeom prst="rect">
              <a:avLst/>
            </a:prstGeom>
            <a:solidFill>
              <a:srgbClr val="800000"/>
            </a:solidFill>
            <a:ln>
              <a:headEnd type="none" w="med" len="med"/>
              <a:tailEnd type="none" w="med" len="med"/>
            </a:ln>
            <a:extLst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eSansCorrespondence" pitchFamily="34" charset="0"/>
              </a:endParaRPr>
            </a:p>
          </p:txBody>
        </p:sp>
        <p:sp>
          <p:nvSpPr>
            <p:cNvPr id="86" name="CuadroTexto 85"/>
            <p:cNvSpPr txBox="1"/>
            <p:nvPr/>
          </p:nvSpPr>
          <p:spPr>
            <a:xfrm>
              <a:off x="5593650" y="2285618"/>
              <a:ext cx="15119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152B5A"/>
                  </a:solidFill>
                  <a:effectLst/>
                  <a:uLnTx/>
                  <a:uFillTx/>
                </a:rPr>
                <a:t>RecorderEndpoint</a:t>
              </a:r>
              <a:endPara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endParaRPr>
            </a:p>
          </p:txBody>
        </p:sp>
        <p:pic>
          <p:nvPicPr>
            <p:cNvPr id="87" name="Imagen 8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57998" y="1435632"/>
              <a:ext cx="954830" cy="954830"/>
            </a:xfrm>
            <a:prstGeom prst="rect">
              <a:avLst/>
            </a:prstGeom>
          </p:spPr>
        </p:pic>
      </p:grpSp>
      <p:cxnSp>
        <p:nvCxnSpPr>
          <p:cNvPr id="88" name="Conector angular 87"/>
          <p:cNvCxnSpPr>
            <a:stCxn id="59" idx="1"/>
          </p:cNvCxnSpPr>
          <p:nvPr/>
        </p:nvCxnSpPr>
        <p:spPr>
          <a:xfrm rot="10800000" flipV="1">
            <a:off x="6143037" y="1995752"/>
            <a:ext cx="575420" cy="1482252"/>
          </a:xfrm>
          <a:prstGeom prst="bentConnector2">
            <a:avLst/>
          </a:prstGeom>
          <a:ln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Agrupar 3"/>
          <p:cNvGrpSpPr/>
          <p:nvPr/>
        </p:nvGrpSpPr>
        <p:grpSpPr>
          <a:xfrm>
            <a:off x="7443727" y="2954666"/>
            <a:ext cx="1512168" cy="1145977"/>
            <a:chOff x="7340834" y="3462837"/>
            <a:chExt cx="1512168" cy="1145977"/>
          </a:xfrm>
        </p:grpSpPr>
        <p:sp>
          <p:nvSpPr>
            <p:cNvPr id="92" name="Rectángulo 91"/>
            <p:cNvSpPr/>
            <p:nvPr/>
          </p:nvSpPr>
          <p:spPr bwMode="auto">
            <a:xfrm>
              <a:off x="7340834" y="3462837"/>
              <a:ext cx="1512168" cy="914400"/>
            </a:xfrm>
            <a:prstGeom prst="rect">
              <a:avLst/>
            </a:prstGeom>
            <a:solidFill>
              <a:srgbClr val="800000"/>
            </a:solidFill>
            <a:ln>
              <a:headEnd type="none" w="med" len="med"/>
              <a:tailEnd type="none" w="med" len="med"/>
            </a:ln>
            <a:extLst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eSansCorrespondence" pitchFamily="34" charset="0"/>
              </a:endParaRPr>
            </a:p>
          </p:txBody>
        </p:sp>
        <p:sp>
          <p:nvSpPr>
            <p:cNvPr id="94" name="CuadroTexto 93"/>
            <p:cNvSpPr txBox="1"/>
            <p:nvPr/>
          </p:nvSpPr>
          <p:spPr>
            <a:xfrm>
              <a:off x="7451542" y="4301037"/>
              <a:ext cx="11657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152B5A"/>
                  </a:solidFill>
                  <a:effectLst/>
                  <a:uLnTx/>
                  <a:uFillTx/>
                </a:rPr>
                <a:t>HttpEndpoint</a:t>
              </a:r>
              <a:endPara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endParaRPr>
            </a:p>
          </p:txBody>
        </p:sp>
        <p:pic>
          <p:nvPicPr>
            <p:cNvPr id="95" name="Imagen 9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5914" y="3635882"/>
              <a:ext cx="856160" cy="611543"/>
            </a:xfrm>
            <a:prstGeom prst="rect">
              <a:avLst/>
            </a:prstGeom>
          </p:spPr>
        </p:pic>
      </p:grpSp>
      <p:grpSp>
        <p:nvGrpSpPr>
          <p:cNvPr id="98" name="Agrupar 97"/>
          <p:cNvGrpSpPr/>
          <p:nvPr/>
        </p:nvGrpSpPr>
        <p:grpSpPr>
          <a:xfrm>
            <a:off x="6685124" y="4474201"/>
            <a:ext cx="1224136" cy="461665"/>
            <a:chOff x="6072984" y="3606276"/>
            <a:chExt cx="1224136" cy="461665"/>
          </a:xfrm>
        </p:grpSpPr>
        <p:sp>
          <p:nvSpPr>
            <p:cNvPr id="99" name="Cheurón 98"/>
            <p:cNvSpPr/>
            <p:nvPr/>
          </p:nvSpPr>
          <p:spPr>
            <a:xfrm>
              <a:off x="6072984" y="3628514"/>
              <a:ext cx="1224136" cy="432048"/>
            </a:xfrm>
            <a:prstGeom prst="chevron">
              <a:avLst>
                <a:gd name="adj" fmla="val 46690"/>
              </a:avLst>
            </a:prstGeom>
            <a:solidFill>
              <a:srgbClr val="8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" name="CuadroTexto 104"/>
            <p:cNvSpPr txBox="1"/>
            <p:nvPr/>
          </p:nvSpPr>
          <p:spPr>
            <a:xfrm>
              <a:off x="6236287" y="3606276"/>
              <a:ext cx="6762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FFFFFF"/>
                  </a:solidFill>
                </a:rPr>
                <a:t>Media</a:t>
              </a:r>
            </a:p>
            <a:p>
              <a:pPr algn="ctr"/>
              <a:r>
                <a:rPr lang="en-US" sz="1200" dirty="0" smtClean="0">
                  <a:solidFill>
                    <a:srgbClr val="FFFFFF"/>
                  </a:solidFill>
                </a:rPr>
                <a:t>Sink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06" name="CuadroTexto 105"/>
          <p:cNvSpPr txBox="1"/>
          <p:nvPr/>
        </p:nvSpPr>
        <p:spPr>
          <a:xfrm>
            <a:off x="7689839" y="3940673"/>
            <a:ext cx="747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Mixer</a:t>
            </a:r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107" name="Agrupar 106"/>
          <p:cNvGrpSpPr/>
          <p:nvPr/>
        </p:nvGrpSpPr>
        <p:grpSpPr>
          <a:xfrm>
            <a:off x="7439161" y="4181698"/>
            <a:ext cx="1512168" cy="1145977"/>
            <a:chOff x="7340834" y="3462837"/>
            <a:chExt cx="1512168" cy="1145977"/>
          </a:xfrm>
        </p:grpSpPr>
        <p:sp>
          <p:nvSpPr>
            <p:cNvPr id="108" name="Rectángulo 107"/>
            <p:cNvSpPr/>
            <p:nvPr/>
          </p:nvSpPr>
          <p:spPr bwMode="auto">
            <a:xfrm>
              <a:off x="7340834" y="3462837"/>
              <a:ext cx="1512168" cy="914400"/>
            </a:xfrm>
            <a:prstGeom prst="rect">
              <a:avLst/>
            </a:prstGeom>
            <a:solidFill>
              <a:srgbClr val="800000"/>
            </a:solidFill>
            <a:ln>
              <a:headEnd type="none" w="med" len="med"/>
              <a:tailEnd type="none" w="med" len="med"/>
            </a:ln>
            <a:extLst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eSansCorrespondence" pitchFamily="34" charset="0"/>
              </a:endParaRPr>
            </a:p>
          </p:txBody>
        </p:sp>
        <p:sp>
          <p:nvSpPr>
            <p:cNvPr id="109" name="CuadroTexto 108"/>
            <p:cNvSpPr txBox="1"/>
            <p:nvPr/>
          </p:nvSpPr>
          <p:spPr>
            <a:xfrm>
              <a:off x="7451542" y="4301037"/>
              <a:ext cx="11657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152B5A"/>
                  </a:solidFill>
                  <a:effectLst/>
                  <a:uLnTx/>
                  <a:uFillTx/>
                </a:rPr>
                <a:t>HttpEndpoint</a:t>
              </a:r>
              <a:endPara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endParaRPr>
            </a:p>
          </p:txBody>
        </p:sp>
        <p:pic>
          <p:nvPicPr>
            <p:cNvPr id="110" name="Imagen 10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5914" y="3635882"/>
              <a:ext cx="856160" cy="611543"/>
            </a:xfrm>
            <a:prstGeom prst="rect">
              <a:avLst/>
            </a:prstGeom>
          </p:spPr>
        </p:pic>
      </p:grpSp>
      <p:cxnSp>
        <p:nvCxnSpPr>
          <p:cNvPr id="111" name="Conector angular 110"/>
          <p:cNvCxnSpPr>
            <a:stCxn id="105" idx="1"/>
          </p:cNvCxnSpPr>
          <p:nvPr/>
        </p:nvCxnSpPr>
        <p:spPr>
          <a:xfrm rot="10800000">
            <a:off x="6143037" y="3478004"/>
            <a:ext cx="705390" cy="1227030"/>
          </a:xfrm>
          <a:prstGeom prst="bentConnector2">
            <a:avLst/>
          </a:prstGeom>
          <a:ln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ector angular 80"/>
          <p:cNvCxnSpPr/>
          <p:nvPr/>
        </p:nvCxnSpPr>
        <p:spPr>
          <a:xfrm rot="10800000">
            <a:off x="6143036" y="4705034"/>
            <a:ext cx="705390" cy="1227030"/>
          </a:xfrm>
          <a:prstGeom prst="bentConnector2">
            <a:avLst/>
          </a:prstGeom>
          <a:ln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2" name="Agrupar 81"/>
          <p:cNvGrpSpPr/>
          <p:nvPr/>
        </p:nvGrpSpPr>
        <p:grpSpPr>
          <a:xfrm>
            <a:off x="6689720" y="5701232"/>
            <a:ext cx="1224136" cy="461665"/>
            <a:chOff x="6072984" y="3606276"/>
            <a:chExt cx="1224136" cy="461665"/>
          </a:xfrm>
        </p:grpSpPr>
        <p:sp>
          <p:nvSpPr>
            <p:cNvPr id="83" name="Cheurón 82"/>
            <p:cNvSpPr/>
            <p:nvPr/>
          </p:nvSpPr>
          <p:spPr>
            <a:xfrm>
              <a:off x="6072984" y="3628514"/>
              <a:ext cx="1224136" cy="432048"/>
            </a:xfrm>
            <a:prstGeom prst="chevron">
              <a:avLst>
                <a:gd name="adj" fmla="val 46690"/>
              </a:avLst>
            </a:prstGeom>
            <a:solidFill>
              <a:srgbClr val="8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CuadroTexto 84"/>
            <p:cNvSpPr txBox="1"/>
            <p:nvPr/>
          </p:nvSpPr>
          <p:spPr>
            <a:xfrm>
              <a:off x="6236287" y="3606276"/>
              <a:ext cx="6762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FFFFFF"/>
                  </a:solidFill>
                </a:rPr>
                <a:t>Media</a:t>
              </a:r>
            </a:p>
            <a:p>
              <a:pPr algn="ctr"/>
              <a:r>
                <a:rPr lang="en-US" sz="1200" dirty="0" smtClean="0">
                  <a:solidFill>
                    <a:srgbClr val="FFFFFF"/>
                  </a:solidFill>
                </a:rPr>
                <a:t>Sink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89" name="Agrupar 88"/>
          <p:cNvGrpSpPr/>
          <p:nvPr/>
        </p:nvGrpSpPr>
        <p:grpSpPr>
          <a:xfrm>
            <a:off x="7443757" y="5408729"/>
            <a:ext cx="1512168" cy="1145977"/>
            <a:chOff x="7340834" y="3462837"/>
            <a:chExt cx="1512168" cy="1145977"/>
          </a:xfrm>
        </p:grpSpPr>
        <p:sp>
          <p:nvSpPr>
            <p:cNvPr id="113" name="Rectángulo 112"/>
            <p:cNvSpPr/>
            <p:nvPr/>
          </p:nvSpPr>
          <p:spPr bwMode="auto">
            <a:xfrm>
              <a:off x="7340834" y="3462837"/>
              <a:ext cx="1512168" cy="914400"/>
            </a:xfrm>
            <a:prstGeom prst="rect">
              <a:avLst/>
            </a:prstGeom>
            <a:solidFill>
              <a:srgbClr val="800000"/>
            </a:solidFill>
            <a:ln>
              <a:headEnd type="none" w="med" len="med"/>
              <a:tailEnd type="none" w="med" len="med"/>
            </a:ln>
            <a:extLst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eSansCorrespondence" pitchFamily="34" charset="0"/>
              </a:endParaRPr>
            </a:p>
          </p:txBody>
        </p:sp>
        <p:sp>
          <p:nvSpPr>
            <p:cNvPr id="114" name="CuadroTexto 113"/>
            <p:cNvSpPr txBox="1"/>
            <p:nvPr/>
          </p:nvSpPr>
          <p:spPr>
            <a:xfrm>
              <a:off x="7451542" y="4301037"/>
              <a:ext cx="11657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152B5A"/>
                  </a:solidFill>
                  <a:effectLst/>
                  <a:uLnTx/>
                  <a:uFillTx/>
                </a:rPr>
                <a:t>HttpEndpoint</a:t>
              </a:r>
              <a:endPara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endParaRPr>
            </a:p>
          </p:txBody>
        </p:sp>
        <p:pic>
          <p:nvPicPr>
            <p:cNvPr id="115" name="Imagen 1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5914" y="3635882"/>
              <a:ext cx="856160" cy="611543"/>
            </a:xfrm>
            <a:prstGeom prst="rect">
              <a:avLst/>
            </a:prstGeom>
          </p:spPr>
        </p:pic>
      </p:grp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529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tángulo 111"/>
          <p:cNvSpPr/>
          <p:nvPr/>
        </p:nvSpPr>
        <p:spPr>
          <a:xfrm>
            <a:off x="0" y="1172308"/>
            <a:ext cx="9143999" cy="568569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Agrupar 14"/>
          <p:cNvGrpSpPr/>
          <p:nvPr/>
        </p:nvGrpSpPr>
        <p:grpSpPr>
          <a:xfrm>
            <a:off x="6743738" y="5688026"/>
            <a:ext cx="1224136" cy="461665"/>
            <a:chOff x="4014877" y="5865843"/>
            <a:chExt cx="1224136" cy="461665"/>
          </a:xfrm>
        </p:grpSpPr>
        <p:sp>
          <p:nvSpPr>
            <p:cNvPr id="91" name="Cheurón 90"/>
            <p:cNvSpPr/>
            <p:nvPr/>
          </p:nvSpPr>
          <p:spPr>
            <a:xfrm flipH="1">
              <a:off x="4014877" y="5885381"/>
              <a:ext cx="1224136" cy="432048"/>
            </a:xfrm>
            <a:prstGeom prst="chevron">
              <a:avLst>
                <a:gd name="adj" fmla="val 46690"/>
              </a:avLst>
            </a:prstGeom>
            <a:solidFill>
              <a:srgbClr val="8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" name="CuadroTexto 102"/>
            <p:cNvSpPr txBox="1"/>
            <p:nvPr/>
          </p:nvSpPr>
          <p:spPr>
            <a:xfrm>
              <a:off x="4148058" y="5865843"/>
              <a:ext cx="6722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FFFF"/>
                  </a:solidFill>
                </a:rPr>
                <a:t>Media </a:t>
              </a:r>
            </a:p>
            <a:p>
              <a:pPr algn="ctr"/>
              <a:r>
                <a:rPr lang="en-US" sz="1200" dirty="0">
                  <a:solidFill>
                    <a:srgbClr val="FFFFFF"/>
                  </a:solidFill>
                </a:rPr>
                <a:t>Source</a:t>
              </a:r>
            </a:p>
          </p:txBody>
        </p:sp>
      </p:grpSp>
      <p:grpSp>
        <p:nvGrpSpPr>
          <p:cNvPr id="14" name="Agrupar 13"/>
          <p:cNvGrpSpPr/>
          <p:nvPr/>
        </p:nvGrpSpPr>
        <p:grpSpPr>
          <a:xfrm>
            <a:off x="6689690" y="3247169"/>
            <a:ext cx="1224136" cy="461665"/>
            <a:chOff x="6072984" y="3606276"/>
            <a:chExt cx="1224136" cy="461665"/>
          </a:xfrm>
        </p:grpSpPr>
        <p:sp>
          <p:nvSpPr>
            <p:cNvPr id="100" name="Cheurón 99"/>
            <p:cNvSpPr/>
            <p:nvPr/>
          </p:nvSpPr>
          <p:spPr>
            <a:xfrm>
              <a:off x="6072984" y="3628514"/>
              <a:ext cx="1224136" cy="432048"/>
            </a:xfrm>
            <a:prstGeom prst="chevron">
              <a:avLst>
                <a:gd name="adj" fmla="val 46690"/>
              </a:avLst>
            </a:prstGeom>
            <a:solidFill>
              <a:srgbClr val="8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3" name="CuadroTexto 92"/>
            <p:cNvSpPr txBox="1"/>
            <p:nvPr/>
          </p:nvSpPr>
          <p:spPr>
            <a:xfrm>
              <a:off x="6236287" y="3606276"/>
              <a:ext cx="6762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FFFFFF"/>
                  </a:solidFill>
                </a:rPr>
                <a:t>Media</a:t>
              </a:r>
            </a:p>
            <a:p>
              <a:pPr algn="ctr"/>
              <a:r>
                <a:rPr lang="en-US" sz="1200" dirty="0" smtClean="0">
                  <a:solidFill>
                    <a:srgbClr val="FFFFFF"/>
                  </a:solidFill>
                </a:rPr>
                <a:t>Sink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7" name="Agrupar 56"/>
          <p:cNvGrpSpPr/>
          <p:nvPr/>
        </p:nvGrpSpPr>
        <p:grpSpPr>
          <a:xfrm>
            <a:off x="6555154" y="1764919"/>
            <a:ext cx="1224136" cy="461665"/>
            <a:chOff x="6072984" y="3606276"/>
            <a:chExt cx="1224136" cy="461665"/>
          </a:xfrm>
        </p:grpSpPr>
        <p:sp>
          <p:nvSpPr>
            <p:cNvPr id="58" name="Cheurón 57"/>
            <p:cNvSpPr/>
            <p:nvPr/>
          </p:nvSpPr>
          <p:spPr>
            <a:xfrm>
              <a:off x="6072984" y="3628514"/>
              <a:ext cx="1224136" cy="432048"/>
            </a:xfrm>
            <a:prstGeom prst="chevron">
              <a:avLst>
                <a:gd name="adj" fmla="val 46690"/>
              </a:avLst>
            </a:prstGeom>
            <a:solidFill>
              <a:srgbClr val="8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CuadroTexto 58"/>
            <p:cNvSpPr txBox="1"/>
            <p:nvPr/>
          </p:nvSpPr>
          <p:spPr>
            <a:xfrm>
              <a:off x="6236287" y="3606276"/>
              <a:ext cx="6762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FFFFFF"/>
                  </a:solidFill>
                </a:rPr>
                <a:t>Media</a:t>
              </a:r>
            </a:p>
            <a:p>
              <a:pPr algn="ctr"/>
              <a:r>
                <a:rPr lang="en-US" sz="1200" dirty="0" smtClean="0">
                  <a:solidFill>
                    <a:srgbClr val="FFFFFF"/>
                  </a:solidFill>
                </a:rPr>
                <a:t>Sink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</a:t>
            </a:r>
            <a:r>
              <a:rPr lang="en-US" dirty="0" smtClean="0"/>
              <a:t>omplex examples: WebRTC Playing</a:t>
            </a:r>
            <a:endParaRPr lang="en-US" dirty="0"/>
          </a:p>
        </p:txBody>
      </p:sp>
      <p:cxnSp>
        <p:nvCxnSpPr>
          <p:cNvPr id="11" name="Conector angular 10"/>
          <p:cNvCxnSpPr>
            <a:stCxn id="93" idx="1"/>
          </p:cNvCxnSpPr>
          <p:nvPr/>
        </p:nvCxnSpPr>
        <p:spPr>
          <a:xfrm rot="10800000">
            <a:off x="2849233" y="1795266"/>
            <a:ext cx="4003760" cy="1682736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7694405" y="2713641"/>
            <a:ext cx="747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Mixer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5" name="Cheurón 24"/>
          <p:cNvSpPr/>
          <p:nvPr/>
        </p:nvSpPr>
        <p:spPr>
          <a:xfrm>
            <a:off x="1873214" y="1589631"/>
            <a:ext cx="1224136" cy="432048"/>
          </a:xfrm>
          <a:prstGeom prst="chevron">
            <a:avLst>
              <a:gd name="adj" fmla="val 46690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Cheurón 25"/>
          <p:cNvSpPr/>
          <p:nvPr/>
        </p:nvSpPr>
        <p:spPr>
          <a:xfrm rot="10800000">
            <a:off x="1873214" y="2365130"/>
            <a:ext cx="1224136" cy="432048"/>
          </a:xfrm>
          <a:prstGeom prst="chevron">
            <a:avLst>
              <a:gd name="adj" fmla="val 49042"/>
            </a:avLst>
          </a:prstGeom>
          <a:solidFill>
            <a:srgbClr val="80000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ángulo 26"/>
          <p:cNvSpPr/>
          <p:nvPr/>
        </p:nvSpPr>
        <p:spPr bwMode="auto">
          <a:xfrm>
            <a:off x="679656" y="1458643"/>
            <a:ext cx="1512168" cy="1368152"/>
          </a:xfrm>
          <a:prstGeom prst="rect">
            <a:avLst/>
          </a:prstGeom>
          <a:solidFill>
            <a:srgbClr val="8000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heSansCorrespondence" pitchFamily="34" charset="0"/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2229186" y="1570535"/>
            <a:ext cx="672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Media </a:t>
            </a:r>
          </a:p>
          <a:p>
            <a:pPr algn="ctr"/>
            <a:r>
              <a:rPr lang="en-US" sz="1200" dirty="0">
                <a:solidFill>
                  <a:srgbClr val="FFFFFF"/>
                </a:solidFill>
              </a:rPr>
              <a:t>Source</a:t>
            </a:r>
          </a:p>
        </p:txBody>
      </p:sp>
      <p:sp>
        <p:nvSpPr>
          <p:cNvPr id="29" name="CuadroTexto 28"/>
          <p:cNvSpPr txBox="1"/>
          <p:nvPr/>
        </p:nvSpPr>
        <p:spPr>
          <a:xfrm>
            <a:off x="2269092" y="2346034"/>
            <a:ext cx="603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Media </a:t>
            </a:r>
          </a:p>
          <a:p>
            <a:pPr algn="ctr"/>
            <a:r>
              <a:rPr lang="en-US" sz="1200" dirty="0" smtClean="0">
                <a:solidFill>
                  <a:srgbClr val="FFFFFF"/>
                </a:solidFill>
              </a:rPr>
              <a:t>Sink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649568" y="2754043"/>
            <a:ext cx="14225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 err="1" smtClean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rPr>
              <a:t>WebRtcEndpoint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rgbClr val="152B5A"/>
              </a:solidFill>
              <a:effectLst/>
              <a:uLnTx/>
              <a:uFillTx/>
            </a:endParaRPr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847" y="1813764"/>
            <a:ext cx="860367" cy="602257"/>
          </a:xfrm>
          <a:prstGeom prst="rect">
            <a:avLst/>
          </a:prstGeom>
        </p:spPr>
      </p:pic>
      <p:cxnSp>
        <p:nvCxnSpPr>
          <p:cNvPr id="73" name="Conector angular 72"/>
          <p:cNvCxnSpPr>
            <a:stCxn id="69" idx="3"/>
            <a:endCxn id="26" idx="1"/>
          </p:cNvCxnSpPr>
          <p:nvPr/>
        </p:nvCxnSpPr>
        <p:spPr>
          <a:xfrm rot="10800000">
            <a:off x="2885465" y="2581154"/>
            <a:ext cx="709228" cy="251494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non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Agrupar 2"/>
          <p:cNvGrpSpPr/>
          <p:nvPr/>
        </p:nvGrpSpPr>
        <p:grpSpPr>
          <a:xfrm>
            <a:off x="7340834" y="1458643"/>
            <a:ext cx="1531074" cy="1222177"/>
            <a:chOff x="5593650" y="1371218"/>
            <a:chExt cx="1531074" cy="1222177"/>
          </a:xfrm>
        </p:grpSpPr>
        <p:sp>
          <p:nvSpPr>
            <p:cNvPr id="84" name="Rectángulo 83"/>
            <p:cNvSpPr/>
            <p:nvPr/>
          </p:nvSpPr>
          <p:spPr bwMode="auto">
            <a:xfrm>
              <a:off x="5612556" y="1371218"/>
              <a:ext cx="1512168" cy="990600"/>
            </a:xfrm>
            <a:prstGeom prst="rect">
              <a:avLst/>
            </a:prstGeom>
            <a:solidFill>
              <a:srgbClr val="800000"/>
            </a:solidFill>
            <a:ln>
              <a:headEnd type="none" w="med" len="med"/>
              <a:tailEnd type="none" w="med" len="med"/>
            </a:ln>
            <a:extLst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eSansCorrespondence" pitchFamily="34" charset="0"/>
              </a:endParaRPr>
            </a:p>
          </p:txBody>
        </p:sp>
        <p:sp>
          <p:nvSpPr>
            <p:cNvPr id="86" name="CuadroTexto 85"/>
            <p:cNvSpPr txBox="1"/>
            <p:nvPr/>
          </p:nvSpPr>
          <p:spPr>
            <a:xfrm>
              <a:off x="5593650" y="2285618"/>
              <a:ext cx="15119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152B5A"/>
                  </a:solidFill>
                  <a:effectLst/>
                  <a:uLnTx/>
                  <a:uFillTx/>
                </a:rPr>
                <a:t>RecorderEndpoint</a:t>
              </a:r>
              <a:endPara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endParaRPr>
            </a:p>
          </p:txBody>
        </p:sp>
        <p:pic>
          <p:nvPicPr>
            <p:cNvPr id="87" name="Imagen 8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57998" y="1435632"/>
              <a:ext cx="954830" cy="954830"/>
            </a:xfrm>
            <a:prstGeom prst="rect">
              <a:avLst/>
            </a:prstGeom>
          </p:spPr>
        </p:pic>
      </p:grpSp>
      <p:cxnSp>
        <p:nvCxnSpPr>
          <p:cNvPr id="88" name="Conector angular 87"/>
          <p:cNvCxnSpPr>
            <a:stCxn id="59" idx="1"/>
          </p:cNvCxnSpPr>
          <p:nvPr/>
        </p:nvCxnSpPr>
        <p:spPr>
          <a:xfrm rot="10800000" flipV="1">
            <a:off x="6379031" y="1995751"/>
            <a:ext cx="339426" cy="1482251"/>
          </a:xfrm>
          <a:prstGeom prst="bentConnector2">
            <a:avLst/>
          </a:prstGeom>
          <a:ln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Agrupar 3"/>
          <p:cNvGrpSpPr/>
          <p:nvPr/>
        </p:nvGrpSpPr>
        <p:grpSpPr>
          <a:xfrm>
            <a:off x="7443727" y="2954666"/>
            <a:ext cx="1512168" cy="1145977"/>
            <a:chOff x="7340834" y="3462837"/>
            <a:chExt cx="1512168" cy="1145977"/>
          </a:xfrm>
        </p:grpSpPr>
        <p:sp>
          <p:nvSpPr>
            <p:cNvPr id="92" name="Rectángulo 91"/>
            <p:cNvSpPr/>
            <p:nvPr/>
          </p:nvSpPr>
          <p:spPr bwMode="auto">
            <a:xfrm>
              <a:off x="7340834" y="3462837"/>
              <a:ext cx="1512168" cy="914400"/>
            </a:xfrm>
            <a:prstGeom prst="rect">
              <a:avLst/>
            </a:prstGeom>
            <a:solidFill>
              <a:srgbClr val="800000"/>
            </a:solidFill>
            <a:ln>
              <a:headEnd type="none" w="med" len="med"/>
              <a:tailEnd type="none" w="med" len="med"/>
            </a:ln>
            <a:extLst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eSansCorrespondence" pitchFamily="34" charset="0"/>
              </a:endParaRPr>
            </a:p>
          </p:txBody>
        </p:sp>
        <p:sp>
          <p:nvSpPr>
            <p:cNvPr id="94" name="CuadroTexto 93"/>
            <p:cNvSpPr txBox="1"/>
            <p:nvPr/>
          </p:nvSpPr>
          <p:spPr>
            <a:xfrm>
              <a:off x="7451542" y="4301037"/>
              <a:ext cx="11657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152B5A"/>
                  </a:solidFill>
                  <a:effectLst/>
                  <a:uLnTx/>
                  <a:uFillTx/>
                </a:rPr>
                <a:t>HttpEndpoint</a:t>
              </a:r>
              <a:endPara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endParaRPr>
            </a:p>
          </p:txBody>
        </p:sp>
        <p:pic>
          <p:nvPicPr>
            <p:cNvPr id="95" name="Imagen 9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5914" y="3635882"/>
              <a:ext cx="856160" cy="611543"/>
            </a:xfrm>
            <a:prstGeom prst="rect">
              <a:avLst/>
            </a:prstGeom>
          </p:spPr>
        </p:pic>
      </p:grpSp>
      <p:grpSp>
        <p:nvGrpSpPr>
          <p:cNvPr id="6" name="Agrupar 5"/>
          <p:cNvGrpSpPr/>
          <p:nvPr/>
        </p:nvGrpSpPr>
        <p:grpSpPr>
          <a:xfrm>
            <a:off x="7534686" y="5373566"/>
            <a:ext cx="1512168" cy="1227857"/>
            <a:chOff x="6215364" y="5347178"/>
            <a:chExt cx="1512168" cy="1227857"/>
          </a:xfrm>
        </p:grpSpPr>
        <p:sp>
          <p:nvSpPr>
            <p:cNvPr id="101" name="Rectángulo 100"/>
            <p:cNvSpPr/>
            <p:nvPr/>
          </p:nvSpPr>
          <p:spPr bwMode="auto">
            <a:xfrm>
              <a:off x="6215364" y="5347178"/>
              <a:ext cx="1512168" cy="990600"/>
            </a:xfrm>
            <a:prstGeom prst="rect">
              <a:avLst/>
            </a:prstGeom>
            <a:solidFill>
              <a:srgbClr val="800000"/>
            </a:solidFill>
            <a:ln>
              <a:headEnd type="none" w="med" len="med"/>
              <a:tailEnd type="none" w="med" len="med"/>
            </a:ln>
            <a:extLst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heSansCorrespondence" pitchFamily="34" charset="0"/>
              </a:endParaRPr>
            </a:p>
          </p:txBody>
        </p:sp>
        <p:sp>
          <p:nvSpPr>
            <p:cNvPr id="102" name="CuadroTexto 101"/>
            <p:cNvSpPr txBox="1"/>
            <p:nvPr/>
          </p:nvSpPr>
          <p:spPr>
            <a:xfrm>
              <a:off x="6275399" y="6267258"/>
              <a:ext cx="12987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152B5A"/>
                  </a:solidFill>
                  <a:effectLst/>
                  <a:uLnTx/>
                  <a:uFillTx/>
                </a:rPr>
                <a:t>PlayerEndpoint</a:t>
              </a:r>
              <a:endPara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152B5A"/>
                </a:solidFill>
                <a:effectLst/>
                <a:uLnTx/>
                <a:uFillTx/>
              </a:endParaRPr>
            </a:p>
          </p:txBody>
        </p:sp>
        <p:pic>
          <p:nvPicPr>
            <p:cNvPr id="104" name="Imagen 10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68322" y="5615408"/>
              <a:ext cx="556740" cy="556740"/>
            </a:xfrm>
            <a:prstGeom prst="rect">
              <a:avLst/>
            </a:prstGeom>
          </p:spPr>
        </p:pic>
      </p:grpSp>
      <p:cxnSp>
        <p:nvCxnSpPr>
          <p:cNvPr id="65" name="Conector angular 64"/>
          <p:cNvCxnSpPr>
            <a:stCxn id="69" idx="1"/>
            <a:endCxn id="91" idx="3"/>
          </p:cNvCxnSpPr>
          <p:nvPr/>
        </p:nvCxnSpPr>
        <p:spPr>
          <a:xfrm>
            <a:off x="5302288" y="5096098"/>
            <a:ext cx="1441450" cy="82749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CuadroTexto 69"/>
          <p:cNvSpPr txBox="1"/>
          <p:nvPr/>
        </p:nvSpPr>
        <p:spPr>
          <a:xfrm>
            <a:off x="4163654" y="3780519"/>
            <a:ext cx="6269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</a:rPr>
              <a:t>Filter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</a:endParaRPr>
          </a:p>
        </p:txBody>
      </p:sp>
      <p:grpSp>
        <p:nvGrpSpPr>
          <p:cNvPr id="7" name="Agrupar 6"/>
          <p:cNvGrpSpPr/>
          <p:nvPr/>
        </p:nvGrpSpPr>
        <p:grpSpPr>
          <a:xfrm rot="10800000">
            <a:off x="3594693" y="4659218"/>
            <a:ext cx="1910080" cy="873760"/>
            <a:chOff x="3929974" y="5532389"/>
            <a:chExt cx="1910080" cy="873760"/>
          </a:xfrm>
        </p:grpSpPr>
        <p:sp>
          <p:nvSpPr>
            <p:cNvPr id="69" name="Cheurón 68"/>
            <p:cNvSpPr/>
            <p:nvPr/>
          </p:nvSpPr>
          <p:spPr>
            <a:xfrm>
              <a:off x="3929974" y="5532389"/>
              <a:ext cx="1910080" cy="873760"/>
            </a:xfrm>
            <a:prstGeom prst="chevron">
              <a:avLst>
                <a:gd name="adj" fmla="val 23174"/>
              </a:avLst>
            </a:prstGeom>
            <a:solidFill>
              <a:srgbClr val="8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Rectángulo 70"/>
            <p:cNvSpPr/>
            <p:nvPr/>
          </p:nvSpPr>
          <p:spPr>
            <a:xfrm rot="16200000">
              <a:off x="4046814" y="5837188"/>
              <a:ext cx="487680" cy="254000"/>
            </a:xfrm>
            <a:prstGeom prst="rect">
              <a:avLst/>
            </a:prstGeom>
            <a:solidFill>
              <a:sysClr val="windowText" lastClr="00000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Sink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Rectángulo 71"/>
            <p:cNvSpPr/>
            <p:nvPr/>
          </p:nvSpPr>
          <p:spPr>
            <a:xfrm rot="16200000">
              <a:off x="5305385" y="5837189"/>
              <a:ext cx="487680" cy="254000"/>
            </a:xfrm>
            <a:prstGeom prst="rect">
              <a:avLst/>
            </a:prstGeom>
            <a:solidFill>
              <a:sysClr val="windowText" lastClr="00000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SRC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4" name="Conector recto de flecha 73"/>
            <p:cNvCxnSpPr>
              <a:stCxn id="71" idx="2"/>
              <a:endCxn id="72" idx="0"/>
            </p:cNvCxnSpPr>
            <p:nvPr/>
          </p:nvCxnSpPr>
          <p:spPr>
            <a:xfrm>
              <a:off x="4417654" y="5964188"/>
              <a:ext cx="1004571" cy="1"/>
            </a:xfrm>
            <a:prstGeom prst="straightConnector1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headEnd type="none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pic>
          <p:nvPicPr>
            <p:cNvPr id="75" name="Imagen 74" descr="BU005259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68454" y="5612418"/>
              <a:ext cx="751840" cy="671811"/>
            </a:xfrm>
            <a:prstGeom prst="rect">
              <a:avLst/>
            </a:prstGeom>
          </p:spPr>
        </p:pic>
      </p:grpSp>
      <p:sp>
        <p:nvSpPr>
          <p:cNvPr id="64" name="Marcador de número de diapositiva 6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CC61-D0E0-1E47-A593-12B433832458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730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WebRTC CV game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http://www.youtube.com/watch?v=</a:t>
            </a:r>
            <a:r>
              <a:rPr lang="en-US" dirty="0" smtClean="0">
                <a:hlinkClick r:id="rId2"/>
              </a:rPr>
              <a:t>CRqT7Q9KkRY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>
            <a:off x="1521951" y="2651157"/>
            <a:ext cx="5849278" cy="4221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Agrupar 4"/>
          <p:cNvGrpSpPr/>
          <p:nvPr/>
        </p:nvGrpSpPr>
        <p:grpSpPr>
          <a:xfrm>
            <a:off x="1290831" y="4842965"/>
            <a:ext cx="1832391" cy="900000"/>
            <a:chOff x="339978" y="3195933"/>
            <a:chExt cx="1832391" cy="900000"/>
          </a:xfrm>
        </p:grpSpPr>
        <p:grpSp>
          <p:nvGrpSpPr>
            <p:cNvPr id="6" name="Agrupar 5"/>
            <p:cNvGrpSpPr/>
            <p:nvPr/>
          </p:nvGrpSpPr>
          <p:grpSpPr>
            <a:xfrm>
              <a:off x="339978" y="3696835"/>
              <a:ext cx="786977" cy="360000"/>
              <a:chOff x="1627529" y="3761190"/>
              <a:chExt cx="786977" cy="360000"/>
            </a:xfrm>
          </p:grpSpPr>
          <p:sp>
            <p:nvSpPr>
              <p:cNvPr id="25" name="Cheurón 24"/>
              <p:cNvSpPr>
                <a:spLocks noChangeAspect="1"/>
              </p:cNvSpPr>
              <p:nvPr/>
            </p:nvSpPr>
            <p:spPr>
              <a:xfrm rot="10800000">
                <a:off x="1627529" y="3761190"/>
                <a:ext cx="786977" cy="360000"/>
              </a:xfrm>
              <a:prstGeom prst="chevron">
                <a:avLst>
                  <a:gd name="adj" fmla="val 36344"/>
                </a:avLst>
              </a:prstGeom>
              <a:gradFill flip="none" rotWithShape="1">
                <a:gsLst>
                  <a:gs pos="0">
                    <a:schemeClr val="accent2">
                      <a:lumMod val="20000"/>
                      <a:lumOff val="80000"/>
                    </a:schemeClr>
                  </a:gs>
                  <a:gs pos="100000">
                    <a:schemeClr val="accent2">
                      <a:lumMod val="20000"/>
                      <a:lumOff val="80000"/>
                    </a:schemeClr>
                  </a:gs>
                  <a:gs pos="50000">
                    <a:schemeClr val="accent2">
                      <a:lumMod val="75000"/>
                    </a:schemeClr>
                  </a:gs>
                </a:gsLst>
                <a:lin ang="16200000" scaled="0"/>
                <a:tileRect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6" name="Agrupar 25"/>
              <p:cNvGrpSpPr>
                <a:grpSpLocks noChangeAspect="1"/>
              </p:cNvGrpSpPr>
              <p:nvPr/>
            </p:nvGrpSpPr>
            <p:grpSpPr>
              <a:xfrm>
                <a:off x="1743184" y="3849849"/>
                <a:ext cx="360001" cy="120019"/>
                <a:chOff x="2631310" y="3775721"/>
                <a:chExt cx="401450" cy="133838"/>
              </a:xfrm>
            </p:grpSpPr>
            <p:grpSp>
              <p:nvGrpSpPr>
                <p:cNvPr id="27" name="Agrupar 26"/>
                <p:cNvGrpSpPr>
                  <a:grpSpLocks noChangeAspect="1"/>
                </p:cNvGrpSpPr>
                <p:nvPr/>
              </p:nvGrpSpPr>
              <p:grpSpPr>
                <a:xfrm flipH="1">
                  <a:off x="2631310" y="3780801"/>
                  <a:ext cx="128758" cy="128758"/>
                  <a:chOff x="4635082" y="2667254"/>
                  <a:chExt cx="214441" cy="230663"/>
                </a:xfrm>
                <a:solidFill>
                  <a:srgbClr val="000000"/>
                </a:solidFill>
              </p:grpSpPr>
              <p:sp>
                <p:nvSpPr>
                  <p:cNvPr id="29" name="Franja diagonal 28"/>
                  <p:cNvSpPr/>
                  <p:nvPr/>
                </p:nvSpPr>
                <p:spPr>
                  <a:xfrm rot="10800000" flipH="1">
                    <a:off x="4644606" y="2667254"/>
                    <a:ext cx="197269" cy="110424"/>
                  </a:xfrm>
                  <a:prstGeom prst="diagStripe">
                    <a:avLst>
                      <a:gd name="adj" fmla="val 68670"/>
                    </a:avLst>
                  </a:prstGeom>
                  <a:grpFill/>
                  <a:ln>
                    <a:solidFill>
                      <a:srgbClr val="00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" name="Rectángulo redondeado 29"/>
                  <p:cNvSpPr/>
                  <p:nvPr/>
                </p:nvSpPr>
                <p:spPr>
                  <a:xfrm>
                    <a:off x="4635082" y="2761803"/>
                    <a:ext cx="214441" cy="136114"/>
                  </a:xfrm>
                  <a:prstGeom prst="roundRect">
                    <a:avLst/>
                  </a:prstGeom>
                  <a:grpFill/>
                  <a:ln>
                    <a:solidFill>
                      <a:srgbClr val="00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8" name="Forma libre 27"/>
                <p:cNvSpPr/>
                <p:nvPr/>
              </p:nvSpPr>
              <p:spPr>
                <a:xfrm>
                  <a:off x="2753141" y="3775721"/>
                  <a:ext cx="279619" cy="98690"/>
                </a:xfrm>
                <a:custGeom>
                  <a:avLst/>
                  <a:gdLst>
                    <a:gd name="connsiteX0" fmla="*/ 386080 w 386080"/>
                    <a:gd name="connsiteY0" fmla="*/ 0 h 86360"/>
                    <a:gd name="connsiteX1" fmla="*/ 101600 w 386080"/>
                    <a:gd name="connsiteY1" fmla="*/ 20320 h 86360"/>
                    <a:gd name="connsiteX2" fmla="*/ 248920 w 386080"/>
                    <a:gd name="connsiteY2" fmla="*/ 71120 h 86360"/>
                    <a:gd name="connsiteX3" fmla="*/ 0 w 386080"/>
                    <a:gd name="connsiteY3" fmla="*/ 86360 h 863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6080" h="86360">
                      <a:moveTo>
                        <a:pt x="386080" y="0"/>
                      </a:moveTo>
                      <a:cubicBezTo>
                        <a:pt x="255270" y="4233"/>
                        <a:pt x="124460" y="8467"/>
                        <a:pt x="101600" y="20320"/>
                      </a:cubicBezTo>
                      <a:cubicBezTo>
                        <a:pt x="78740" y="32173"/>
                        <a:pt x="265853" y="60113"/>
                        <a:pt x="248920" y="71120"/>
                      </a:cubicBezTo>
                      <a:cubicBezTo>
                        <a:pt x="231987" y="82127"/>
                        <a:pt x="0" y="86360"/>
                        <a:pt x="0" y="86360"/>
                      </a:cubicBezTo>
                    </a:path>
                  </a:pathLst>
                </a:custGeom>
                <a:ln w="19050" cmpd="sng">
                  <a:solidFill>
                    <a:srgbClr val="000000"/>
                  </a:solidFill>
                  <a:headEnd type="none" w="med" len="lg"/>
                  <a:tailEnd type="none" w="med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7" name="Agrupar 6"/>
            <p:cNvGrpSpPr/>
            <p:nvPr/>
          </p:nvGrpSpPr>
          <p:grpSpPr>
            <a:xfrm>
              <a:off x="340912" y="3244288"/>
              <a:ext cx="786977" cy="360000"/>
              <a:chOff x="1615744" y="3738660"/>
              <a:chExt cx="786977" cy="360000"/>
            </a:xfrm>
          </p:grpSpPr>
          <p:sp>
            <p:nvSpPr>
              <p:cNvPr id="19" name="Cheurón 18"/>
              <p:cNvSpPr>
                <a:spLocks noChangeAspect="1"/>
              </p:cNvSpPr>
              <p:nvPr/>
            </p:nvSpPr>
            <p:spPr>
              <a:xfrm rot="10800000" flipH="1">
                <a:off x="1615744" y="3738660"/>
                <a:ext cx="786977" cy="360000"/>
              </a:xfrm>
              <a:prstGeom prst="chevron">
                <a:avLst>
                  <a:gd name="adj" fmla="val 36344"/>
                </a:avLst>
              </a:prstGeom>
              <a:gradFill flip="none" rotWithShape="1">
                <a:gsLst>
                  <a:gs pos="0">
                    <a:schemeClr val="accent2">
                      <a:lumMod val="20000"/>
                      <a:lumOff val="80000"/>
                    </a:schemeClr>
                  </a:gs>
                  <a:gs pos="100000">
                    <a:schemeClr val="accent2">
                      <a:lumMod val="20000"/>
                      <a:lumOff val="80000"/>
                    </a:schemeClr>
                  </a:gs>
                  <a:gs pos="50000">
                    <a:schemeClr val="accent2">
                      <a:lumMod val="75000"/>
                    </a:schemeClr>
                  </a:gs>
                </a:gsLst>
                <a:lin ang="16200000" scaled="0"/>
                <a:tileRect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0" name="Agrupar 19"/>
              <p:cNvGrpSpPr>
                <a:grpSpLocks noChangeAspect="1"/>
              </p:cNvGrpSpPr>
              <p:nvPr/>
            </p:nvGrpSpPr>
            <p:grpSpPr>
              <a:xfrm flipH="1">
                <a:off x="1716910" y="3849319"/>
                <a:ext cx="360001" cy="120019"/>
                <a:chOff x="2631310" y="3775721"/>
                <a:chExt cx="401450" cy="133838"/>
              </a:xfrm>
            </p:grpSpPr>
            <p:grpSp>
              <p:nvGrpSpPr>
                <p:cNvPr id="21" name="Agrupar 20"/>
                <p:cNvGrpSpPr>
                  <a:grpSpLocks noChangeAspect="1"/>
                </p:cNvGrpSpPr>
                <p:nvPr/>
              </p:nvGrpSpPr>
              <p:grpSpPr>
                <a:xfrm flipH="1">
                  <a:off x="2631310" y="3780801"/>
                  <a:ext cx="128758" cy="128758"/>
                  <a:chOff x="4635082" y="2667254"/>
                  <a:chExt cx="214441" cy="230663"/>
                </a:xfrm>
                <a:solidFill>
                  <a:srgbClr val="000000"/>
                </a:solidFill>
              </p:grpSpPr>
              <p:sp>
                <p:nvSpPr>
                  <p:cNvPr id="23" name="Franja diagonal 22"/>
                  <p:cNvSpPr/>
                  <p:nvPr/>
                </p:nvSpPr>
                <p:spPr>
                  <a:xfrm rot="10800000" flipH="1">
                    <a:off x="4644606" y="2667254"/>
                    <a:ext cx="197269" cy="110424"/>
                  </a:xfrm>
                  <a:prstGeom prst="diagStripe">
                    <a:avLst>
                      <a:gd name="adj" fmla="val 68670"/>
                    </a:avLst>
                  </a:prstGeom>
                  <a:grpFill/>
                  <a:ln>
                    <a:solidFill>
                      <a:srgbClr val="00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4" name="Rectángulo redondeado 23"/>
                  <p:cNvSpPr/>
                  <p:nvPr/>
                </p:nvSpPr>
                <p:spPr>
                  <a:xfrm>
                    <a:off x="4635082" y="2761803"/>
                    <a:ext cx="214441" cy="136114"/>
                  </a:xfrm>
                  <a:prstGeom prst="roundRect">
                    <a:avLst/>
                  </a:prstGeom>
                  <a:grpFill/>
                  <a:ln>
                    <a:solidFill>
                      <a:srgbClr val="00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2" name="Forma libre 21"/>
                <p:cNvSpPr/>
                <p:nvPr/>
              </p:nvSpPr>
              <p:spPr>
                <a:xfrm>
                  <a:off x="2753141" y="3775721"/>
                  <a:ext cx="279619" cy="98690"/>
                </a:xfrm>
                <a:custGeom>
                  <a:avLst/>
                  <a:gdLst>
                    <a:gd name="connsiteX0" fmla="*/ 386080 w 386080"/>
                    <a:gd name="connsiteY0" fmla="*/ 0 h 86360"/>
                    <a:gd name="connsiteX1" fmla="*/ 101600 w 386080"/>
                    <a:gd name="connsiteY1" fmla="*/ 20320 h 86360"/>
                    <a:gd name="connsiteX2" fmla="*/ 248920 w 386080"/>
                    <a:gd name="connsiteY2" fmla="*/ 71120 h 86360"/>
                    <a:gd name="connsiteX3" fmla="*/ 0 w 386080"/>
                    <a:gd name="connsiteY3" fmla="*/ 86360 h 863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6080" h="86360">
                      <a:moveTo>
                        <a:pt x="386080" y="0"/>
                      </a:moveTo>
                      <a:cubicBezTo>
                        <a:pt x="255270" y="4233"/>
                        <a:pt x="124460" y="8467"/>
                        <a:pt x="101600" y="20320"/>
                      </a:cubicBezTo>
                      <a:cubicBezTo>
                        <a:pt x="78740" y="32173"/>
                        <a:pt x="265853" y="60113"/>
                        <a:pt x="248920" y="71120"/>
                      </a:cubicBezTo>
                      <a:cubicBezTo>
                        <a:pt x="231987" y="82127"/>
                        <a:pt x="0" y="86360"/>
                        <a:pt x="0" y="86360"/>
                      </a:cubicBezTo>
                    </a:path>
                  </a:pathLst>
                </a:custGeom>
                <a:ln w="19050" cmpd="sng">
                  <a:solidFill>
                    <a:srgbClr val="000000"/>
                  </a:solidFill>
                  <a:headEnd type="none" w="med" len="lg"/>
                  <a:tailEnd type="none" w="med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8" name="Agrupar 7"/>
            <p:cNvGrpSpPr/>
            <p:nvPr/>
          </p:nvGrpSpPr>
          <p:grpSpPr>
            <a:xfrm>
              <a:off x="1382152" y="3696835"/>
              <a:ext cx="786977" cy="360000"/>
              <a:chOff x="6071837" y="1371560"/>
              <a:chExt cx="786977" cy="360000"/>
            </a:xfrm>
          </p:grpSpPr>
          <p:sp>
            <p:nvSpPr>
              <p:cNvPr id="16" name="Cheurón 15"/>
              <p:cNvSpPr>
                <a:spLocks noChangeAspect="1"/>
              </p:cNvSpPr>
              <p:nvPr/>
            </p:nvSpPr>
            <p:spPr>
              <a:xfrm flipH="1">
                <a:off x="6071837" y="1371560"/>
                <a:ext cx="786977" cy="360000"/>
              </a:xfrm>
              <a:prstGeom prst="chevron">
                <a:avLst>
                  <a:gd name="adj" fmla="val 36344"/>
                </a:avLst>
              </a:prstGeom>
              <a:solidFill>
                <a:srgbClr val="800000"/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tángulo 16"/>
              <p:cNvSpPr/>
              <p:nvPr/>
            </p:nvSpPr>
            <p:spPr>
              <a:xfrm rot="16200000">
                <a:off x="6506619" y="1490005"/>
                <a:ext cx="252239" cy="12311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36000" tIns="0" rIns="36000" bIns="0" rtlCol="0" anchor="ctr" anchorCtr="0">
                <a:spAutoFit/>
              </a:bodyPr>
              <a:lstStyle/>
              <a:p>
                <a:pPr algn="ctr"/>
                <a:r>
                  <a:rPr lang="en-US" sz="800" dirty="0" smtClean="0"/>
                  <a:t>Sink</a:t>
                </a:r>
                <a:endParaRPr lang="en-US" sz="800" dirty="0"/>
              </a:p>
            </p:txBody>
          </p:sp>
          <p:cxnSp>
            <p:nvCxnSpPr>
              <p:cNvPr id="18" name="Conector recto de flecha 17"/>
              <p:cNvCxnSpPr/>
              <p:nvPr/>
            </p:nvCxnSpPr>
            <p:spPr>
              <a:xfrm flipH="1" flipV="1">
                <a:off x="6408734" y="1551560"/>
                <a:ext cx="162449" cy="1"/>
              </a:xfrm>
              <a:prstGeom prst="straightConnector1">
                <a:avLst/>
              </a:prstGeom>
              <a:ln w="28575" cmpd="sng">
                <a:solidFill>
                  <a:schemeClr val="tx1"/>
                </a:solidFill>
                <a:headEnd type="non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Agrupar 8"/>
            <p:cNvGrpSpPr/>
            <p:nvPr/>
          </p:nvGrpSpPr>
          <p:grpSpPr>
            <a:xfrm>
              <a:off x="1385392" y="3244288"/>
              <a:ext cx="786977" cy="360000"/>
              <a:chOff x="5231269" y="1620913"/>
              <a:chExt cx="786977" cy="360000"/>
            </a:xfrm>
          </p:grpSpPr>
          <p:sp>
            <p:nvSpPr>
              <p:cNvPr id="13" name="Cheurón 12"/>
              <p:cNvSpPr>
                <a:spLocks noChangeAspect="1"/>
              </p:cNvSpPr>
              <p:nvPr/>
            </p:nvSpPr>
            <p:spPr>
              <a:xfrm rot="10800000" flipH="1">
                <a:off x="5231269" y="1620913"/>
                <a:ext cx="786977" cy="360000"/>
              </a:xfrm>
              <a:prstGeom prst="chevron">
                <a:avLst>
                  <a:gd name="adj" fmla="val 36344"/>
                </a:avLst>
              </a:prstGeom>
              <a:solidFill>
                <a:srgbClr val="800000"/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ángulo 13"/>
              <p:cNvSpPr/>
              <p:nvPr/>
            </p:nvSpPr>
            <p:spPr>
              <a:xfrm rot="16200000">
                <a:off x="5675615" y="1739357"/>
                <a:ext cx="230248" cy="12311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36000" tIns="0" rIns="36000" bIns="0" rtlCol="0" anchor="ctr" anchorCtr="0">
                <a:spAutoFit/>
              </a:bodyPr>
              <a:lstStyle/>
              <a:p>
                <a:pPr algn="ctr"/>
                <a:r>
                  <a:rPr lang="en-US" sz="800" dirty="0" smtClean="0"/>
                  <a:t>SRC</a:t>
                </a:r>
                <a:endParaRPr lang="en-US" sz="800" dirty="0"/>
              </a:p>
            </p:txBody>
          </p:sp>
          <p:cxnSp>
            <p:nvCxnSpPr>
              <p:cNvPr id="15" name="Conector recto de flecha 14"/>
              <p:cNvCxnSpPr/>
              <p:nvPr/>
            </p:nvCxnSpPr>
            <p:spPr>
              <a:xfrm flipV="1">
                <a:off x="5566220" y="1800912"/>
                <a:ext cx="162449" cy="1"/>
              </a:xfrm>
              <a:prstGeom prst="straightConnector1">
                <a:avLst/>
              </a:prstGeom>
              <a:ln w="28575" cmpd="sng">
                <a:solidFill>
                  <a:schemeClr val="tx1"/>
                </a:solidFill>
                <a:headEnd type="non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Agrupar 9"/>
            <p:cNvGrpSpPr/>
            <p:nvPr/>
          </p:nvGrpSpPr>
          <p:grpSpPr>
            <a:xfrm>
              <a:off x="818595" y="3195933"/>
              <a:ext cx="900000" cy="900000"/>
              <a:chOff x="3066944" y="3600643"/>
              <a:chExt cx="900000" cy="900000"/>
            </a:xfrm>
          </p:grpSpPr>
          <p:sp>
            <p:nvSpPr>
              <p:cNvPr id="11" name="Rectángulo 10"/>
              <p:cNvSpPr>
                <a:spLocks noChangeAspect="1"/>
              </p:cNvSpPr>
              <p:nvPr/>
            </p:nvSpPr>
            <p:spPr>
              <a:xfrm>
                <a:off x="3066944" y="3600643"/>
                <a:ext cx="900000" cy="900000"/>
              </a:xfrm>
              <a:prstGeom prst="rect">
                <a:avLst/>
              </a:prstGeom>
              <a:solidFill>
                <a:srgbClr val="800000"/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12" name="Imagen 11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0529" t="3878" r="8151" b="14620"/>
              <a:stretch/>
            </p:blipFill>
            <p:spPr>
              <a:xfrm>
                <a:off x="3154042" y="3796041"/>
                <a:ext cx="725805" cy="509205"/>
              </a:xfrm>
              <a:prstGeom prst="rect">
                <a:avLst/>
              </a:prstGeom>
            </p:spPr>
          </p:pic>
        </p:grpSp>
      </p:grpSp>
      <p:grpSp>
        <p:nvGrpSpPr>
          <p:cNvPr id="31" name="Agrupar 30"/>
          <p:cNvGrpSpPr/>
          <p:nvPr/>
        </p:nvGrpSpPr>
        <p:grpSpPr>
          <a:xfrm>
            <a:off x="5958805" y="5716829"/>
            <a:ext cx="1765022" cy="954830"/>
            <a:chOff x="4925316" y="4953364"/>
            <a:chExt cx="1765022" cy="954830"/>
          </a:xfrm>
        </p:grpSpPr>
        <p:grpSp>
          <p:nvGrpSpPr>
            <p:cNvPr id="32" name="Agrupar 31"/>
            <p:cNvGrpSpPr/>
            <p:nvPr/>
          </p:nvGrpSpPr>
          <p:grpSpPr>
            <a:xfrm>
              <a:off x="4925316" y="5160779"/>
              <a:ext cx="1765022" cy="540000"/>
              <a:chOff x="4925316" y="5160779"/>
              <a:chExt cx="1765022" cy="540000"/>
            </a:xfrm>
          </p:grpSpPr>
          <p:grpSp>
            <p:nvGrpSpPr>
              <p:cNvPr id="36" name="Agrupar 35"/>
              <p:cNvGrpSpPr/>
              <p:nvPr/>
            </p:nvGrpSpPr>
            <p:grpSpPr>
              <a:xfrm>
                <a:off x="5509872" y="5160779"/>
                <a:ext cx="1180466" cy="540000"/>
                <a:chOff x="5509872" y="5188012"/>
                <a:chExt cx="1180466" cy="540000"/>
              </a:xfrm>
            </p:grpSpPr>
            <p:sp>
              <p:nvSpPr>
                <p:cNvPr id="41" name="Cheurón 40"/>
                <p:cNvSpPr>
                  <a:spLocks noChangeAspect="1"/>
                </p:cNvSpPr>
                <p:nvPr/>
              </p:nvSpPr>
              <p:spPr>
                <a:xfrm rot="10800000" flipH="1">
                  <a:off x="5509872" y="5188012"/>
                  <a:ext cx="1180466" cy="540000"/>
                </a:xfrm>
                <a:prstGeom prst="chevron">
                  <a:avLst>
                    <a:gd name="adj" fmla="val 36344"/>
                  </a:avLst>
                </a:prstGeom>
                <a:gradFill flip="none" rotWithShape="1"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16200000" scaled="0"/>
                  <a:tileRect/>
                </a:gra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42" name="Imagen 41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109834" y="5239282"/>
                  <a:ext cx="459338" cy="459338"/>
                </a:xfrm>
                <a:prstGeom prst="rect">
                  <a:avLst/>
                </a:prstGeom>
              </p:spPr>
            </p:pic>
          </p:grpSp>
          <p:grpSp>
            <p:nvGrpSpPr>
              <p:cNvPr id="37" name="Agrupar 36"/>
              <p:cNvGrpSpPr/>
              <p:nvPr/>
            </p:nvGrpSpPr>
            <p:grpSpPr>
              <a:xfrm>
                <a:off x="4925316" y="5250779"/>
                <a:ext cx="786977" cy="360000"/>
                <a:chOff x="6015651" y="1805634"/>
                <a:chExt cx="786977" cy="360000"/>
              </a:xfrm>
            </p:grpSpPr>
            <p:sp>
              <p:nvSpPr>
                <p:cNvPr id="38" name="Cheurón 37"/>
                <p:cNvSpPr>
                  <a:spLocks noChangeAspect="1"/>
                </p:cNvSpPr>
                <p:nvPr/>
              </p:nvSpPr>
              <p:spPr>
                <a:xfrm rot="10800000" flipH="1">
                  <a:off x="6015651" y="1805634"/>
                  <a:ext cx="786977" cy="360000"/>
                </a:xfrm>
                <a:prstGeom prst="chevron">
                  <a:avLst>
                    <a:gd name="adj" fmla="val 36344"/>
                  </a:avLst>
                </a:prstGeom>
                <a:solidFill>
                  <a:srgbClr val="800000"/>
                </a:solidFill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" name="Rectángulo 38"/>
                <p:cNvSpPr/>
                <p:nvPr/>
              </p:nvSpPr>
              <p:spPr>
                <a:xfrm rot="16200000">
                  <a:off x="6115202" y="1917463"/>
                  <a:ext cx="252239" cy="123111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36000" tIns="0" rIns="36000" bIns="0" rtlCol="0" anchor="ctr" anchorCtr="0">
                  <a:spAutoFit/>
                </a:bodyPr>
                <a:lstStyle/>
                <a:p>
                  <a:pPr algn="ctr"/>
                  <a:r>
                    <a:rPr lang="en-US" sz="800" dirty="0" smtClean="0"/>
                    <a:t>Sink</a:t>
                  </a:r>
                  <a:endParaRPr lang="en-US" sz="800" dirty="0"/>
                </a:p>
              </p:txBody>
            </p:sp>
            <p:cxnSp>
              <p:nvCxnSpPr>
                <p:cNvPr id="40" name="Conector recto de flecha 39"/>
                <p:cNvCxnSpPr/>
                <p:nvPr/>
              </p:nvCxnSpPr>
              <p:spPr>
                <a:xfrm flipV="1">
                  <a:off x="6302877" y="1985634"/>
                  <a:ext cx="162449" cy="1"/>
                </a:xfrm>
                <a:prstGeom prst="straightConnector1">
                  <a:avLst/>
                </a:prstGeom>
                <a:ln w="28575" cmpd="sng">
                  <a:solidFill>
                    <a:schemeClr val="tx1"/>
                  </a:solidFill>
                  <a:headEnd type="none"/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3" name="Agrupar 32"/>
            <p:cNvGrpSpPr/>
            <p:nvPr/>
          </p:nvGrpSpPr>
          <p:grpSpPr>
            <a:xfrm>
              <a:off x="5248425" y="4953364"/>
              <a:ext cx="954830" cy="954830"/>
              <a:chOff x="5248425" y="4953364"/>
              <a:chExt cx="954830" cy="954830"/>
            </a:xfrm>
          </p:grpSpPr>
          <p:sp>
            <p:nvSpPr>
              <p:cNvPr id="34" name="Rectángulo 33"/>
              <p:cNvSpPr>
                <a:spLocks noChangeAspect="1"/>
              </p:cNvSpPr>
              <p:nvPr/>
            </p:nvSpPr>
            <p:spPr>
              <a:xfrm>
                <a:off x="5365840" y="5070779"/>
                <a:ext cx="720000" cy="720000"/>
              </a:xfrm>
              <a:prstGeom prst="rect">
                <a:avLst/>
              </a:prstGeom>
              <a:solidFill>
                <a:srgbClr val="800000"/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35" name="Imagen 3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48425" y="4953364"/>
                <a:ext cx="954830" cy="954830"/>
              </a:xfrm>
              <a:prstGeom prst="rect">
                <a:avLst/>
              </a:prstGeom>
            </p:spPr>
          </p:pic>
        </p:grpSp>
      </p:grpSp>
      <p:grpSp>
        <p:nvGrpSpPr>
          <p:cNvPr id="43" name="Agrupar 42"/>
          <p:cNvGrpSpPr/>
          <p:nvPr/>
        </p:nvGrpSpPr>
        <p:grpSpPr>
          <a:xfrm>
            <a:off x="3436122" y="4028480"/>
            <a:ext cx="1623772" cy="720001"/>
            <a:chOff x="2539710" y="1661576"/>
            <a:chExt cx="1623772" cy="720001"/>
          </a:xfrm>
        </p:grpSpPr>
        <p:grpSp>
          <p:nvGrpSpPr>
            <p:cNvPr id="44" name="Agrupar 43"/>
            <p:cNvGrpSpPr/>
            <p:nvPr/>
          </p:nvGrpSpPr>
          <p:grpSpPr>
            <a:xfrm>
              <a:off x="2539710" y="1841577"/>
              <a:ext cx="786977" cy="360000"/>
              <a:chOff x="6015651" y="1805634"/>
              <a:chExt cx="786977" cy="360000"/>
            </a:xfrm>
          </p:grpSpPr>
          <p:sp>
            <p:nvSpPr>
              <p:cNvPr id="51" name="Cheurón 50"/>
              <p:cNvSpPr>
                <a:spLocks noChangeAspect="1"/>
              </p:cNvSpPr>
              <p:nvPr/>
            </p:nvSpPr>
            <p:spPr>
              <a:xfrm rot="10800000" flipH="1">
                <a:off x="6015651" y="1805634"/>
                <a:ext cx="786977" cy="360000"/>
              </a:xfrm>
              <a:prstGeom prst="chevron">
                <a:avLst>
                  <a:gd name="adj" fmla="val 36344"/>
                </a:avLst>
              </a:prstGeom>
              <a:solidFill>
                <a:srgbClr val="800000"/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Rectángulo 51"/>
              <p:cNvSpPr/>
              <p:nvPr/>
            </p:nvSpPr>
            <p:spPr>
              <a:xfrm rot="16200000">
                <a:off x="6115202" y="1917463"/>
                <a:ext cx="252239" cy="12311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36000" tIns="0" rIns="36000" bIns="0" rtlCol="0" anchor="ctr" anchorCtr="0">
                <a:spAutoFit/>
              </a:bodyPr>
              <a:lstStyle/>
              <a:p>
                <a:pPr algn="ctr"/>
                <a:r>
                  <a:rPr lang="en-US" sz="800" dirty="0" smtClean="0"/>
                  <a:t>Sink</a:t>
                </a:r>
                <a:endParaRPr lang="en-US" sz="800" dirty="0"/>
              </a:p>
            </p:txBody>
          </p:sp>
          <p:cxnSp>
            <p:nvCxnSpPr>
              <p:cNvPr id="53" name="Conector recto de flecha 52"/>
              <p:cNvCxnSpPr/>
              <p:nvPr/>
            </p:nvCxnSpPr>
            <p:spPr>
              <a:xfrm flipV="1">
                <a:off x="6302877" y="1985634"/>
                <a:ext cx="162449" cy="1"/>
              </a:xfrm>
              <a:prstGeom prst="straightConnector1">
                <a:avLst/>
              </a:prstGeom>
              <a:ln w="28575" cmpd="sng">
                <a:solidFill>
                  <a:schemeClr val="tx1"/>
                </a:solidFill>
                <a:headEnd type="non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Agrupar 44"/>
            <p:cNvGrpSpPr/>
            <p:nvPr/>
          </p:nvGrpSpPr>
          <p:grpSpPr>
            <a:xfrm>
              <a:off x="3376505" y="1841577"/>
              <a:ext cx="786977" cy="360000"/>
              <a:chOff x="5231269" y="1620913"/>
              <a:chExt cx="786977" cy="360000"/>
            </a:xfrm>
          </p:grpSpPr>
          <p:sp>
            <p:nvSpPr>
              <p:cNvPr id="48" name="Cheurón 47"/>
              <p:cNvSpPr>
                <a:spLocks noChangeAspect="1"/>
              </p:cNvSpPr>
              <p:nvPr/>
            </p:nvSpPr>
            <p:spPr>
              <a:xfrm rot="10800000" flipH="1">
                <a:off x="5231269" y="1620913"/>
                <a:ext cx="786977" cy="360000"/>
              </a:xfrm>
              <a:prstGeom prst="chevron">
                <a:avLst>
                  <a:gd name="adj" fmla="val 36344"/>
                </a:avLst>
              </a:prstGeom>
              <a:solidFill>
                <a:srgbClr val="800000"/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Rectángulo 48"/>
              <p:cNvSpPr/>
              <p:nvPr/>
            </p:nvSpPr>
            <p:spPr>
              <a:xfrm rot="16200000">
                <a:off x="5675615" y="1739357"/>
                <a:ext cx="230248" cy="12311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36000" tIns="0" rIns="36000" bIns="0" rtlCol="0" anchor="ctr" anchorCtr="0">
                <a:spAutoFit/>
              </a:bodyPr>
              <a:lstStyle/>
              <a:p>
                <a:pPr algn="ctr"/>
                <a:r>
                  <a:rPr lang="en-US" sz="800" dirty="0" smtClean="0"/>
                  <a:t>SRC</a:t>
                </a:r>
                <a:endParaRPr lang="en-US" sz="800" dirty="0"/>
              </a:p>
            </p:txBody>
          </p:sp>
          <p:cxnSp>
            <p:nvCxnSpPr>
              <p:cNvPr id="50" name="Conector recto de flecha 49"/>
              <p:cNvCxnSpPr/>
              <p:nvPr/>
            </p:nvCxnSpPr>
            <p:spPr>
              <a:xfrm flipV="1">
                <a:off x="5566220" y="1800912"/>
                <a:ext cx="162449" cy="1"/>
              </a:xfrm>
              <a:prstGeom prst="straightConnector1">
                <a:avLst/>
              </a:prstGeom>
              <a:ln w="28575" cmpd="sng">
                <a:solidFill>
                  <a:schemeClr val="tx1"/>
                </a:solidFill>
                <a:headEnd type="non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Rectángulo 45"/>
            <p:cNvSpPr>
              <a:spLocks noChangeAspect="1"/>
            </p:cNvSpPr>
            <p:nvPr/>
          </p:nvSpPr>
          <p:spPr>
            <a:xfrm>
              <a:off x="2990599" y="1661577"/>
              <a:ext cx="720000" cy="720000"/>
            </a:xfrm>
            <a:prstGeom prst="rect">
              <a:avLst/>
            </a:prstGeom>
            <a:solidFill>
              <a:srgbClr val="80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47" name="Imagen 4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09977" y="1661576"/>
              <a:ext cx="720000" cy="720000"/>
            </a:xfrm>
            <a:prstGeom prst="rect">
              <a:avLst/>
            </a:prstGeom>
          </p:spPr>
        </p:pic>
      </p:grpSp>
      <p:grpSp>
        <p:nvGrpSpPr>
          <p:cNvPr id="54" name="Agrupar 53"/>
          <p:cNvGrpSpPr/>
          <p:nvPr/>
        </p:nvGrpSpPr>
        <p:grpSpPr>
          <a:xfrm>
            <a:off x="3438942" y="3034496"/>
            <a:ext cx="1623772" cy="720000"/>
            <a:chOff x="3606860" y="400784"/>
            <a:chExt cx="1623772" cy="720000"/>
          </a:xfrm>
        </p:grpSpPr>
        <p:grpSp>
          <p:nvGrpSpPr>
            <p:cNvPr id="55" name="Agrupar 54"/>
            <p:cNvGrpSpPr/>
            <p:nvPr/>
          </p:nvGrpSpPr>
          <p:grpSpPr>
            <a:xfrm>
              <a:off x="3606860" y="580784"/>
              <a:ext cx="786977" cy="360000"/>
              <a:chOff x="6015651" y="1805634"/>
              <a:chExt cx="786977" cy="360000"/>
            </a:xfrm>
          </p:grpSpPr>
          <p:sp>
            <p:nvSpPr>
              <p:cNvPr id="62" name="Cheurón 61"/>
              <p:cNvSpPr>
                <a:spLocks noChangeAspect="1"/>
              </p:cNvSpPr>
              <p:nvPr/>
            </p:nvSpPr>
            <p:spPr>
              <a:xfrm rot="10800000" flipH="1">
                <a:off x="6015651" y="1805634"/>
                <a:ext cx="786977" cy="360000"/>
              </a:xfrm>
              <a:prstGeom prst="chevron">
                <a:avLst>
                  <a:gd name="adj" fmla="val 36344"/>
                </a:avLst>
              </a:prstGeom>
              <a:solidFill>
                <a:srgbClr val="800000"/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Rectángulo 62"/>
              <p:cNvSpPr/>
              <p:nvPr/>
            </p:nvSpPr>
            <p:spPr>
              <a:xfrm rot="16200000">
                <a:off x="6115202" y="1917463"/>
                <a:ext cx="252239" cy="12311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36000" tIns="0" rIns="36000" bIns="0" rtlCol="0" anchor="ctr" anchorCtr="0">
                <a:spAutoFit/>
              </a:bodyPr>
              <a:lstStyle/>
              <a:p>
                <a:pPr algn="ctr"/>
                <a:r>
                  <a:rPr lang="en-US" sz="800" dirty="0" smtClean="0"/>
                  <a:t>Sink</a:t>
                </a:r>
                <a:endParaRPr lang="en-US" sz="800" dirty="0"/>
              </a:p>
            </p:txBody>
          </p:sp>
          <p:cxnSp>
            <p:nvCxnSpPr>
              <p:cNvPr id="64" name="Conector recto de flecha 63"/>
              <p:cNvCxnSpPr/>
              <p:nvPr/>
            </p:nvCxnSpPr>
            <p:spPr>
              <a:xfrm flipV="1">
                <a:off x="6302877" y="1985634"/>
                <a:ext cx="162449" cy="1"/>
              </a:xfrm>
              <a:prstGeom prst="straightConnector1">
                <a:avLst/>
              </a:prstGeom>
              <a:ln w="28575" cmpd="sng">
                <a:solidFill>
                  <a:schemeClr val="tx1"/>
                </a:solidFill>
                <a:headEnd type="non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Agrupar 55"/>
            <p:cNvGrpSpPr/>
            <p:nvPr/>
          </p:nvGrpSpPr>
          <p:grpSpPr>
            <a:xfrm>
              <a:off x="4443655" y="580784"/>
              <a:ext cx="786977" cy="360000"/>
              <a:chOff x="5231269" y="1620913"/>
              <a:chExt cx="786977" cy="360000"/>
            </a:xfrm>
          </p:grpSpPr>
          <p:sp>
            <p:nvSpPr>
              <p:cNvPr id="59" name="Cheurón 58"/>
              <p:cNvSpPr>
                <a:spLocks noChangeAspect="1"/>
              </p:cNvSpPr>
              <p:nvPr/>
            </p:nvSpPr>
            <p:spPr>
              <a:xfrm rot="10800000" flipH="1">
                <a:off x="5231269" y="1620913"/>
                <a:ext cx="786977" cy="360000"/>
              </a:xfrm>
              <a:prstGeom prst="chevron">
                <a:avLst>
                  <a:gd name="adj" fmla="val 36344"/>
                </a:avLst>
              </a:prstGeom>
              <a:solidFill>
                <a:srgbClr val="800000"/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Rectángulo 59"/>
              <p:cNvSpPr/>
              <p:nvPr/>
            </p:nvSpPr>
            <p:spPr>
              <a:xfrm rot="16200000">
                <a:off x="5675615" y="1739357"/>
                <a:ext cx="230248" cy="12311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36000" tIns="0" rIns="36000" bIns="0" rtlCol="0" anchor="ctr" anchorCtr="0">
                <a:spAutoFit/>
              </a:bodyPr>
              <a:lstStyle/>
              <a:p>
                <a:pPr algn="ctr"/>
                <a:r>
                  <a:rPr lang="en-US" sz="800" dirty="0" smtClean="0"/>
                  <a:t>SRC</a:t>
                </a:r>
                <a:endParaRPr lang="en-US" sz="800" dirty="0"/>
              </a:p>
            </p:txBody>
          </p:sp>
          <p:cxnSp>
            <p:nvCxnSpPr>
              <p:cNvPr id="61" name="Conector recto de flecha 60"/>
              <p:cNvCxnSpPr/>
              <p:nvPr/>
            </p:nvCxnSpPr>
            <p:spPr>
              <a:xfrm flipV="1">
                <a:off x="5566220" y="1800912"/>
                <a:ext cx="162449" cy="1"/>
              </a:xfrm>
              <a:prstGeom prst="straightConnector1">
                <a:avLst/>
              </a:prstGeom>
              <a:ln w="28575" cmpd="sng">
                <a:solidFill>
                  <a:schemeClr val="tx1"/>
                </a:solidFill>
                <a:headEnd type="non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7" name="Rectángulo 56"/>
            <p:cNvSpPr>
              <a:spLocks noChangeAspect="1"/>
            </p:cNvSpPr>
            <p:nvPr/>
          </p:nvSpPr>
          <p:spPr>
            <a:xfrm>
              <a:off x="4057749" y="400784"/>
              <a:ext cx="720000" cy="720000"/>
            </a:xfrm>
            <a:prstGeom prst="rect">
              <a:avLst/>
            </a:prstGeom>
            <a:solidFill>
              <a:srgbClr val="80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58" name="Imagen 5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37457" y="491954"/>
              <a:ext cx="537662" cy="537662"/>
            </a:xfrm>
            <a:prstGeom prst="rect">
              <a:avLst/>
            </a:prstGeom>
          </p:spPr>
        </p:pic>
      </p:grpSp>
      <p:grpSp>
        <p:nvGrpSpPr>
          <p:cNvPr id="65" name="Agrupar 64"/>
          <p:cNvGrpSpPr/>
          <p:nvPr/>
        </p:nvGrpSpPr>
        <p:grpSpPr>
          <a:xfrm>
            <a:off x="5171828" y="4026413"/>
            <a:ext cx="1623772" cy="720000"/>
            <a:chOff x="3377134" y="3636110"/>
            <a:chExt cx="1623772" cy="720000"/>
          </a:xfrm>
        </p:grpSpPr>
        <p:grpSp>
          <p:nvGrpSpPr>
            <p:cNvPr id="66" name="Agrupar 65"/>
            <p:cNvGrpSpPr/>
            <p:nvPr/>
          </p:nvGrpSpPr>
          <p:grpSpPr>
            <a:xfrm>
              <a:off x="3377134" y="3816110"/>
              <a:ext cx="786977" cy="360000"/>
              <a:chOff x="6015651" y="1805634"/>
              <a:chExt cx="786977" cy="360000"/>
            </a:xfrm>
          </p:grpSpPr>
          <p:sp>
            <p:nvSpPr>
              <p:cNvPr id="73" name="Cheurón 72"/>
              <p:cNvSpPr>
                <a:spLocks noChangeAspect="1"/>
              </p:cNvSpPr>
              <p:nvPr/>
            </p:nvSpPr>
            <p:spPr>
              <a:xfrm rot="10800000" flipH="1">
                <a:off x="6015651" y="1805634"/>
                <a:ext cx="786977" cy="360000"/>
              </a:xfrm>
              <a:prstGeom prst="chevron">
                <a:avLst>
                  <a:gd name="adj" fmla="val 36344"/>
                </a:avLst>
              </a:prstGeom>
              <a:solidFill>
                <a:srgbClr val="800000"/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Rectángulo 73"/>
              <p:cNvSpPr/>
              <p:nvPr/>
            </p:nvSpPr>
            <p:spPr>
              <a:xfrm rot="16200000">
                <a:off x="6115202" y="1917463"/>
                <a:ext cx="252239" cy="12311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36000" tIns="0" rIns="36000" bIns="0" rtlCol="0" anchor="ctr" anchorCtr="0">
                <a:spAutoFit/>
              </a:bodyPr>
              <a:lstStyle/>
              <a:p>
                <a:pPr algn="ctr"/>
                <a:r>
                  <a:rPr lang="en-US" sz="800" dirty="0" smtClean="0"/>
                  <a:t>Sink</a:t>
                </a:r>
                <a:endParaRPr lang="en-US" sz="800" dirty="0"/>
              </a:p>
            </p:txBody>
          </p:sp>
          <p:cxnSp>
            <p:nvCxnSpPr>
              <p:cNvPr id="75" name="Conector recto de flecha 74"/>
              <p:cNvCxnSpPr/>
              <p:nvPr/>
            </p:nvCxnSpPr>
            <p:spPr>
              <a:xfrm flipV="1">
                <a:off x="6302877" y="1985634"/>
                <a:ext cx="162449" cy="1"/>
              </a:xfrm>
              <a:prstGeom prst="straightConnector1">
                <a:avLst/>
              </a:prstGeom>
              <a:ln w="28575" cmpd="sng">
                <a:solidFill>
                  <a:schemeClr val="tx1"/>
                </a:solidFill>
                <a:headEnd type="non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Agrupar 66"/>
            <p:cNvGrpSpPr/>
            <p:nvPr/>
          </p:nvGrpSpPr>
          <p:grpSpPr>
            <a:xfrm>
              <a:off x="4213929" y="3816110"/>
              <a:ext cx="786977" cy="360000"/>
              <a:chOff x="5231269" y="1620913"/>
              <a:chExt cx="786977" cy="360000"/>
            </a:xfrm>
          </p:grpSpPr>
          <p:sp>
            <p:nvSpPr>
              <p:cNvPr id="70" name="Cheurón 69"/>
              <p:cNvSpPr>
                <a:spLocks noChangeAspect="1"/>
              </p:cNvSpPr>
              <p:nvPr/>
            </p:nvSpPr>
            <p:spPr>
              <a:xfrm rot="10800000" flipH="1">
                <a:off x="5231269" y="1620913"/>
                <a:ext cx="786977" cy="360000"/>
              </a:xfrm>
              <a:prstGeom prst="chevron">
                <a:avLst>
                  <a:gd name="adj" fmla="val 36344"/>
                </a:avLst>
              </a:prstGeom>
              <a:solidFill>
                <a:srgbClr val="800000"/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Rectángulo 70"/>
              <p:cNvSpPr/>
              <p:nvPr/>
            </p:nvSpPr>
            <p:spPr>
              <a:xfrm rot="16200000">
                <a:off x="5675615" y="1739357"/>
                <a:ext cx="230248" cy="12311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36000" tIns="0" rIns="36000" bIns="0" rtlCol="0" anchor="ctr" anchorCtr="0">
                <a:spAutoFit/>
              </a:bodyPr>
              <a:lstStyle/>
              <a:p>
                <a:pPr algn="ctr"/>
                <a:r>
                  <a:rPr lang="en-US" sz="800" dirty="0" smtClean="0"/>
                  <a:t>SRC</a:t>
                </a:r>
                <a:endParaRPr lang="en-US" sz="800" dirty="0"/>
              </a:p>
            </p:txBody>
          </p:sp>
          <p:cxnSp>
            <p:nvCxnSpPr>
              <p:cNvPr id="72" name="Conector recto de flecha 71"/>
              <p:cNvCxnSpPr/>
              <p:nvPr/>
            </p:nvCxnSpPr>
            <p:spPr>
              <a:xfrm flipV="1">
                <a:off x="5566220" y="1800912"/>
                <a:ext cx="162449" cy="1"/>
              </a:xfrm>
              <a:prstGeom prst="straightConnector1">
                <a:avLst/>
              </a:prstGeom>
              <a:ln w="28575" cmpd="sng">
                <a:solidFill>
                  <a:schemeClr val="tx1"/>
                </a:solidFill>
                <a:headEnd type="non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8" name="Rectángulo 67"/>
            <p:cNvSpPr>
              <a:spLocks noChangeAspect="1"/>
            </p:cNvSpPr>
            <p:nvPr/>
          </p:nvSpPr>
          <p:spPr>
            <a:xfrm>
              <a:off x="3828023" y="3636110"/>
              <a:ext cx="720000" cy="720000"/>
            </a:xfrm>
            <a:prstGeom prst="rect">
              <a:avLst/>
            </a:prstGeom>
            <a:solidFill>
              <a:srgbClr val="80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69" name="Imagen 6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858871" y="3711077"/>
              <a:ext cx="619876" cy="619876"/>
            </a:xfrm>
            <a:prstGeom prst="rect">
              <a:avLst/>
            </a:prstGeom>
          </p:spPr>
        </p:pic>
      </p:grpSp>
      <p:grpSp>
        <p:nvGrpSpPr>
          <p:cNvPr id="76" name="Agrupar 75"/>
          <p:cNvGrpSpPr/>
          <p:nvPr/>
        </p:nvGrpSpPr>
        <p:grpSpPr>
          <a:xfrm>
            <a:off x="5146919" y="3036115"/>
            <a:ext cx="1623772" cy="720000"/>
            <a:chOff x="4594157" y="4439820"/>
            <a:chExt cx="1623772" cy="720000"/>
          </a:xfrm>
        </p:grpSpPr>
        <p:grpSp>
          <p:nvGrpSpPr>
            <p:cNvPr id="77" name="Agrupar 76"/>
            <p:cNvGrpSpPr/>
            <p:nvPr/>
          </p:nvGrpSpPr>
          <p:grpSpPr>
            <a:xfrm>
              <a:off x="4594157" y="4619820"/>
              <a:ext cx="786977" cy="360000"/>
              <a:chOff x="6015651" y="1805634"/>
              <a:chExt cx="786977" cy="360000"/>
            </a:xfrm>
          </p:grpSpPr>
          <p:sp>
            <p:nvSpPr>
              <p:cNvPr id="84" name="Cheurón 83"/>
              <p:cNvSpPr>
                <a:spLocks noChangeAspect="1"/>
              </p:cNvSpPr>
              <p:nvPr/>
            </p:nvSpPr>
            <p:spPr>
              <a:xfrm rot="10800000" flipH="1">
                <a:off x="6015651" y="1805634"/>
                <a:ext cx="786977" cy="360000"/>
              </a:xfrm>
              <a:prstGeom prst="chevron">
                <a:avLst>
                  <a:gd name="adj" fmla="val 36344"/>
                </a:avLst>
              </a:prstGeom>
              <a:solidFill>
                <a:srgbClr val="800000"/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Rectángulo 84"/>
              <p:cNvSpPr/>
              <p:nvPr/>
            </p:nvSpPr>
            <p:spPr>
              <a:xfrm rot="16200000">
                <a:off x="6115202" y="1917463"/>
                <a:ext cx="252239" cy="12311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36000" tIns="0" rIns="36000" bIns="0" rtlCol="0" anchor="ctr" anchorCtr="0">
                <a:spAutoFit/>
              </a:bodyPr>
              <a:lstStyle/>
              <a:p>
                <a:pPr algn="ctr"/>
                <a:r>
                  <a:rPr lang="en-US" sz="800" dirty="0" smtClean="0"/>
                  <a:t>Sink</a:t>
                </a:r>
                <a:endParaRPr lang="en-US" sz="800" dirty="0"/>
              </a:p>
            </p:txBody>
          </p:sp>
          <p:cxnSp>
            <p:nvCxnSpPr>
              <p:cNvPr id="86" name="Conector recto de flecha 85"/>
              <p:cNvCxnSpPr/>
              <p:nvPr/>
            </p:nvCxnSpPr>
            <p:spPr>
              <a:xfrm flipV="1">
                <a:off x="6302877" y="1985634"/>
                <a:ext cx="162449" cy="1"/>
              </a:xfrm>
              <a:prstGeom prst="straightConnector1">
                <a:avLst/>
              </a:prstGeom>
              <a:ln w="28575" cmpd="sng">
                <a:solidFill>
                  <a:schemeClr val="tx1"/>
                </a:solidFill>
                <a:headEnd type="non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" name="Agrupar 77"/>
            <p:cNvGrpSpPr/>
            <p:nvPr/>
          </p:nvGrpSpPr>
          <p:grpSpPr>
            <a:xfrm>
              <a:off x="5430952" y="4619820"/>
              <a:ext cx="786977" cy="360000"/>
              <a:chOff x="5231269" y="1620913"/>
              <a:chExt cx="786977" cy="360000"/>
            </a:xfrm>
          </p:grpSpPr>
          <p:sp>
            <p:nvSpPr>
              <p:cNvPr id="81" name="Cheurón 80"/>
              <p:cNvSpPr>
                <a:spLocks noChangeAspect="1"/>
              </p:cNvSpPr>
              <p:nvPr/>
            </p:nvSpPr>
            <p:spPr>
              <a:xfrm rot="10800000" flipH="1">
                <a:off x="5231269" y="1620913"/>
                <a:ext cx="786977" cy="360000"/>
              </a:xfrm>
              <a:prstGeom prst="chevron">
                <a:avLst>
                  <a:gd name="adj" fmla="val 36344"/>
                </a:avLst>
              </a:prstGeom>
              <a:solidFill>
                <a:srgbClr val="800000"/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Rectángulo 81"/>
              <p:cNvSpPr/>
              <p:nvPr/>
            </p:nvSpPr>
            <p:spPr>
              <a:xfrm rot="16200000">
                <a:off x="5675615" y="1739357"/>
                <a:ext cx="230248" cy="12311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36000" tIns="0" rIns="36000" bIns="0" rtlCol="0" anchor="ctr" anchorCtr="0">
                <a:spAutoFit/>
              </a:bodyPr>
              <a:lstStyle/>
              <a:p>
                <a:pPr algn="ctr"/>
                <a:r>
                  <a:rPr lang="en-US" sz="800" dirty="0" smtClean="0"/>
                  <a:t>SRC</a:t>
                </a:r>
                <a:endParaRPr lang="en-US" sz="800" dirty="0"/>
              </a:p>
            </p:txBody>
          </p:sp>
          <p:cxnSp>
            <p:nvCxnSpPr>
              <p:cNvPr id="83" name="Conector recto de flecha 82"/>
              <p:cNvCxnSpPr/>
              <p:nvPr/>
            </p:nvCxnSpPr>
            <p:spPr>
              <a:xfrm flipV="1">
                <a:off x="5566220" y="1800912"/>
                <a:ext cx="162449" cy="1"/>
              </a:xfrm>
              <a:prstGeom prst="straightConnector1">
                <a:avLst/>
              </a:prstGeom>
              <a:ln w="28575" cmpd="sng">
                <a:solidFill>
                  <a:schemeClr val="tx1"/>
                </a:solidFill>
                <a:headEnd type="non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Rectángulo 78"/>
            <p:cNvSpPr>
              <a:spLocks noChangeAspect="1"/>
            </p:cNvSpPr>
            <p:nvPr/>
          </p:nvSpPr>
          <p:spPr>
            <a:xfrm>
              <a:off x="5045046" y="4439820"/>
              <a:ext cx="720000" cy="720000"/>
            </a:xfrm>
            <a:prstGeom prst="rect">
              <a:avLst/>
            </a:prstGeom>
            <a:solidFill>
              <a:srgbClr val="80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80" name="Imagen 7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105567" y="4510677"/>
              <a:ext cx="578287" cy="578287"/>
            </a:xfrm>
            <a:prstGeom prst="rect">
              <a:avLst/>
            </a:prstGeom>
          </p:spPr>
        </p:pic>
      </p:grpSp>
      <p:cxnSp>
        <p:nvCxnSpPr>
          <p:cNvPr id="87" name="Conector angular 86"/>
          <p:cNvCxnSpPr>
            <a:stCxn id="13" idx="3"/>
            <a:endCxn id="52" idx="0"/>
          </p:cNvCxnSpPr>
          <p:nvPr/>
        </p:nvCxnSpPr>
        <p:spPr>
          <a:xfrm flipV="1">
            <a:off x="3123222" y="4381865"/>
            <a:ext cx="477015" cy="689455"/>
          </a:xfrm>
          <a:prstGeom prst="bentConnector3">
            <a:avLst/>
          </a:prstGeom>
          <a:ln w="127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ector angular 87"/>
          <p:cNvCxnSpPr>
            <a:stCxn id="48" idx="3"/>
            <a:endCxn id="73" idx="1"/>
          </p:cNvCxnSpPr>
          <p:nvPr/>
        </p:nvCxnSpPr>
        <p:spPr>
          <a:xfrm flipV="1">
            <a:off x="5059894" y="4386413"/>
            <a:ext cx="242772" cy="2068"/>
          </a:xfrm>
          <a:prstGeom prst="bentConnector3">
            <a:avLst/>
          </a:prstGeom>
          <a:ln w="127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ector angular 88"/>
          <p:cNvCxnSpPr>
            <a:stCxn id="70" idx="3"/>
            <a:endCxn id="62" idx="1"/>
          </p:cNvCxnSpPr>
          <p:nvPr/>
        </p:nvCxnSpPr>
        <p:spPr>
          <a:xfrm flipH="1" flipV="1">
            <a:off x="3569780" y="3394496"/>
            <a:ext cx="3225820" cy="991917"/>
          </a:xfrm>
          <a:prstGeom prst="bentConnector5">
            <a:avLst>
              <a:gd name="adj1" fmla="val -3999"/>
              <a:gd name="adj2" fmla="val 50000"/>
              <a:gd name="adj3" fmla="val 107087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ector angular 89"/>
          <p:cNvCxnSpPr>
            <a:stCxn id="59" idx="3"/>
            <a:endCxn id="84" idx="1"/>
          </p:cNvCxnSpPr>
          <p:nvPr/>
        </p:nvCxnSpPr>
        <p:spPr>
          <a:xfrm>
            <a:off x="5062714" y="3394496"/>
            <a:ext cx="215043" cy="1619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ector angular 90"/>
          <p:cNvCxnSpPr>
            <a:stCxn id="81" idx="3"/>
            <a:endCxn id="39" idx="0"/>
          </p:cNvCxnSpPr>
          <p:nvPr/>
        </p:nvCxnSpPr>
        <p:spPr>
          <a:xfrm flipH="1">
            <a:off x="6122920" y="3396115"/>
            <a:ext cx="647771" cy="2791513"/>
          </a:xfrm>
          <a:prstGeom prst="bentConnector5">
            <a:avLst>
              <a:gd name="adj1" fmla="val -60279"/>
              <a:gd name="adj2" fmla="val 75764"/>
              <a:gd name="adj3" fmla="val 13529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ector angular 91"/>
          <p:cNvCxnSpPr>
            <a:stCxn id="81" idx="3"/>
            <a:endCxn id="16" idx="1"/>
          </p:cNvCxnSpPr>
          <p:nvPr/>
        </p:nvCxnSpPr>
        <p:spPr>
          <a:xfrm flipH="1">
            <a:off x="2989144" y="3396115"/>
            <a:ext cx="3781547" cy="2127752"/>
          </a:xfrm>
          <a:prstGeom prst="bentConnector3">
            <a:avLst>
              <a:gd name="adj1" fmla="val -10325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CuadroTexto 92"/>
          <p:cNvSpPr txBox="1"/>
          <p:nvPr/>
        </p:nvSpPr>
        <p:spPr>
          <a:xfrm>
            <a:off x="1610006" y="4557936"/>
            <a:ext cx="1267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 smtClean="0"/>
              <a:t>WebRtcEndpoint</a:t>
            </a:r>
            <a:endParaRPr lang="en-US" sz="1200" b="1" dirty="0"/>
          </a:p>
        </p:txBody>
      </p:sp>
      <p:sp>
        <p:nvSpPr>
          <p:cNvPr id="94" name="CuadroTexto 93"/>
          <p:cNvSpPr txBox="1"/>
          <p:nvPr/>
        </p:nvSpPr>
        <p:spPr>
          <a:xfrm>
            <a:off x="3767319" y="4683900"/>
            <a:ext cx="9355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 smtClean="0"/>
              <a:t>MirrorFilter</a:t>
            </a:r>
            <a:endParaRPr lang="en-US" sz="1200" b="1" dirty="0"/>
          </a:p>
        </p:txBody>
      </p:sp>
      <p:sp>
        <p:nvSpPr>
          <p:cNvPr id="95" name="CuadroTexto 94"/>
          <p:cNvSpPr txBox="1"/>
          <p:nvPr/>
        </p:nvSpPr>
        <p:spPr>
          <a:xfrm>
            <a:off x="5234892" y="4687624"/>
            <a:ext cx="1547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 smtClean="0"/>
              <a:t>PointerDetectorFilter</a:t>
            </a:r>
            <a:endParaRPr lang="en-US" sz="1200" b="1" dirty="0"/>
          </a:p>
        </p:txBody>
      </p:sp>
      <p:sp>
        <p:nvSpPr>
          <p:cNvPr id="96" name="CuadroTexto 95"/>
          <p:cNvSpPr txBox="1"/>
          <p:nvPr/>
        </p:nvSpPr>
        <p:spPr>
          <a:xfrm>
            <a:off x="3733642" y="2757497"/>
            <a:ext cx="10190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 smtClean="0"/>
              <a:t>ChromaFilter</a:t>
            </a:r>
            <a:endParaRPr lang="en-US" sz="1200" b="1" dirty="0"/>
          </a:p>
        </p:txBody>
      </p:sp>
      <p:sp>
        <p:nvSpPr>
          <p:cNvPr id="97" name="CuadroTexto 96"/>
          <p:cNvSpPr txBox="1"/>
          <p:nvPr/>
        </p:nvSpPr>
        <p:spPr>
          <a:xfrm>
            <a:off x="5308514" y="2769949"/>
            <a:ext cx="13005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 smtClean="0"/>
              <a:t>FaceOverlayFilter</a:t>
            </a:r>
            <a:endParaRPr lang="en-US" sz="1200" b="1" dirty="0"/>
          </a:p>
        </p:txBody>
      </p:sp>
      <p:sp>
        <p:nvSpPr>
          <p:cNvPr id="98" name="CuadroTexto 97"/>
          <p:cNvSpPr txBox="1"/>
          <p:nvPr/>
        </p:nvSpPr>
        <p:spPr>
          <a:xfrm>
            <a:off x="3912029" y="6550621"/>
            <a:ext cx="1622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Media Pipeline</a:t>
            </a:r>
            <a:endParaRPr lang="en-US" b="1" dirty="0"/>
          </a:p>
        </p:txBody>
      </p:sp>
      <p:sp>
        <p:nvSpPr>
          <p:cNvPr id="99" name="Rectángulo 98"/>
          <p:cNvSpPr/>
          <p:nvPr/>
        </p:nvSpPr>
        <p:spPr>
          <a:xfrm>
            <a:off x="88210" y="4842556"/>
            <a:ext cx="1158072" cy="85919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CuadroTexto 99"/>
          <p:cNvSpPr txBox="1"/>
          <p:nvPr/>
        </p:nvSpPr>
        <p:spPr>
          <a:xfrm>
            <a:off x="5678" y="4967134"/>
            <a:ext cx="13201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/>
              <a:t>WebRTC full</a:t>
            </a:r>
          </a:p>
          <a:p>
            <a:pPr algn="ctr"/>
            <a:r>
              <a:rPr lang="en-US" sz="1200" b="1" dirty="0" smtClean="0"/>
              <a:t> duplex client</a:t>
            </a:r>
          </a:p>
          <a:p>
            <a:pPr algn="ctr"/>
            <a:r>
              <a:rPr lang="en-US" sz="1200" b="1" dirty="0" smtClean="0"/>
              <a:t> video application</a:t>
            </a:r>
            <a:endParaRPr lang="en-US" sz="1200" b="1" dirty="0"/>
          </a:p>
        </p:txBody>
      </p:sp>
      <p:sp>
        <p:nvSpPr>
          <p:cNvPr id="101" name="Rectángulo 100"/>
          <p:cNvSpPr/>
          <p:nvPr/>
        </p:nvSpPr>
        <p:spPr>
          <a:xfrm>
            <a:off x="7744551" y="5742965"/>
            <a:ext cx="1158072" cy="85919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CuadroTexto 101"/>
          <p:cNvSpPr txBox="1"/>
          <p:nvPr/>
        </p:nvSpPr>
        <p:spPr>
          <a:xfrm>
            <a:off x="7913253" y="5942255"/>
            <a:ext cx="817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/>
              <a:t>Upload to</a:t>
            </a:r>
          </a:p>
          <a:p>
            <a:pPr algn="ctr"/>
            <a:r>
              <a:rPr lang="en-US" sz="1200" b="1" dirty="0" err="1" smtClean="0"/>
              <a:t>Youtube</a:t>
            </a:r>
            <a:endParaRPr lang="en-US" sz="1200" b="1" dirty="0"/>
          </a:p>
        </p:txBody>
      </p:sp>
      <p:sp>
        <p:nvSpPr>
          <p:cNvPr id="103" name="Marcador de número de diapositiva 10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599D1-3AEF-0E40-98B5-C36119AC55D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5621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Collaborations welcome</a:t>
            </a:r>
            <a:br>
              <a:rPr lang="en-US" dirty="0" smtClean="0"/>
            </a:br>
            <a:r>
              <a:rPr lang="en-US" dirty="0" smtClean="0"/>
              <a:t>http://</a:t>
            </a:r>
            <a:r>
              <a:rPr lang="en-US" dirty="0" err="1" smtClean="0"/>
              <a:t>www.github.com</a:t>
            </a:r>
            <a:r>
              <a:rPr lang="en-US" dirty="0" smtClean="0"/>
              <a:t>/</a:t>
            </a:r>
            <a:r>
              <a:rPr lang="en-US" dirty="0" err="1" smtClean="0"/>
              <a:t>kurento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Thank you very much for your attention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Complains, suggestions and comments can be sent to: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Luis </a:t>
            </a:r>
            <a:r>
              <a:rPr lang="en-US" sz="1800" dirty="0" err="1" smtClean="0">
                <a:solidFill>
                  <a:schemeClr val="bg1">
                    <a:lumMod val="50000"/>
                  </a:schemeClr>
                </a:solidFill>
              </a:rPr>
              <a:t>López</a:t>
            </a:r>
            <a:endParaRPr lang="en-US" sz="18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1800" dirty="0" err="1" smtClean="0">
                <a:solidFill>
                  <a:schemeClr val="bg1">
                    <a:lumMod val="50000"/>
                  </a:schemeClr>
                </a:solidFill>
              </a:rPr>
              <a:t>lulop@kurento.org</a:t>
            </a:r>
            <a:endParaRPr lang="en-US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CC61-D0E0-1E47-A593-12B433832458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154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1348</Words>
  <Application>Microsoft Macintosh PowerPoint</Application>
  <PresentationFormat>Presentación en pantalla (4:3)</PresentationFormat>
  <Paragraphs>513</Paragraphs>
  <Slides>34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5" baseType="lpstr">
      <vt:lpstr>Tema de Office</vt:lpstr>
      <vt:lpstr>Introduction to WebRTC</vt:lpstr>
      <vt:lpstr>Real-time Communications (RTC)</vt:lpstr>
      <vt:lpstr>WebRTC: a new player</vt:lpstr>
      <vt:lpstr>Why WebRTC</vt:lpstr>
      <vt:lpstr>Why WebRTC</vt:lpstr>
      <vt:lpstr>Who is who in WebRTC</vt:lpstr>
      <vt:lpstr>What’s WebRTC: browser architecture</vt:lpstr>
      <vt:lpstr>WebRTC: P2P communications</vt:lpstr>
      <vt:lpstr>WebRTC: NATs</vt:lpstr>
      <vt:lpstr>Developing WebRTC apps</vt:lpstr>
      <vt:lpstr>Example</vt:lpstr>
      <vt:lpstr>Why Kurento? WWW RTC developer experience</vt:lpstr>
      <vt:lpstr>Kurento media framework components</vt:lpstr>
      <vt:lpstr>Kurento Application Server: extending the WWW development model</vt:lpstr>
      <vt:lpstr>Media API: media elements and media pipelines</vt:lpstr>
      <vt:lpstr>Application  architecture</vt:lpstr>
      <vt:lpstr>Possible use cases: just integrate with Java EE and GStreamer </vt:lpstr>
      <vt:lpstr>Application example: requirements</vt:lpstr>
      <vt:lpstr>Application example: code</vt:lpstr>
      <vt:lpstr>Application example: result</vt:lpstr>
      <vt:lpstr>Media element toolbox</vt:lpstr>
      <vt:lpstr>Media elements: WebRtcEndpoint</vt:lpstr>
      <vt:lpstr>Media elements: HttpEndpoint</vt:lpstr>
      <vt:lpstr>Media elements: RtpEndpoint</vt:lpstr>
      <vt:lpstr>Media elements: UriEndpoints</vt:lpstr>
      <vt:lpstr>Media elements: Mixers (in progress)</vt:lpstr>
      <vt:lpstr>Filters</vt:lpstr>
      <vt:lpstr>Filter with events</vt:lpstr>
      <vt:lpstr>The magic of pipelines: Transparent media adaptation</vt:lpstr>
      <vt:lpstr>Complex examples: Heterogeneous group communications</vt:lpstr>
      <vt:lpstr>Complex examples: WebRTC to HTTP</vt:lpstr>
      <vt:lpstr>Complex examples: WebRTC Playing</vt:lpstr>
      <vt:lpstr>WebRTC CV game</vt:lpstr>
      <vt:lpstr>Collaborations welcome http://www.github.com/kurento</vt:lpstr>
    </vt:vector>
  </TitlesOfParts>
  <Company>URJC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López Fernández</dc:creator>
  <cp:lastModifiedBy>Luis López Fernández</cp:lastModifiedBy>
  <cp:revision>43</cp:revision>
  <dcterms:created xsi:type="dcterms:W3CDTF">2014-02-12T21:14:19Z</dcterms:created>
  <dcterms:modified xsi:type="dcterms:W3CDTF">2014-02-13T10:29:30Z</dcterms:modified>
</cp:coreProperties>
</file>